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65" r:id="rId3"/>
    <p:sldId id="261" r:id="rId4"/>
    <p:sldId id="263" r:id="rId5"/>
    <p:sldId id="264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9/2/2026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altLang="zh-TW" sz="8800" dirty="0"/>
              <a:t>115</a:t>
            </a:r>
            <a:r>
              <a:rPr lang="zh-TW" altLang="en-US" sz="8800" dirty="0"/>
              <a:t>上期初校務會議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endParaRPr lang="en-US" altLang="zh-TW" sz="4000" dirty="0"/>
          </a:p>
          <a:p>
            <a:pPr algn="ctr"/>
            <a:r>
              <a:rPr lang="zh-TW" altLang="en-US" sz="4000" dirty="0"/>
              <a:t>學務主任 莊馨姿</a:t>
            </a:r>
          </a:p>
        </p:txBody>
      </p:sp>
    </p:spTree>
    <p:extLst>
      <p:ext uri="{BB962C8B-B14F-4D97-AF65-F5344CB8AC3E}">
        <p14:creationId xmlns:p14="http://schemas.microsoft.com/office/powerpoint/2010/main" val="3469381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EF464B-6368-4BA9-B7F4-C68F7C879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學務處工作事項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626AD6-5272-4F01-85E9-916A4388D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786467"/>
            <a:ext cx="10058400" cy="4385733"/>
          </a:xfrm>
        </p:spPr>
        <p:txBody>
          <a:bodyPr>
            <a:noAutofit/>
          </a:bodyPr>
          <a:lstStyle/>
          <a:p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綜理全校學生事務工作。</a:t>
            </a:r>
            <a:endParaRPr lang="zh-TW" altLang="zh-TW" sz="24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擬訂及督導學務工作計畫。</a:t>
            </a:r>
            <a:endParaRPr lang="zh-TW" altLang="zh-TW" sz="24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統籌學生生活教育、品德教育及校園安全。</a:t>
            </a:r>
            <a:endParaRPr lang="zh-TW" altLang="zh-TW" sz="24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統籌校園霸凌防制及重大學生事件處理。</a:t>
            </a:r>
            <a:endParaRPr lang="zh-TW" altLang="zh-TW" sz="24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督導校安通報及學生安全相關事項。</a:t>
            </a:r>
            <a:endParaRPr lang="zh-TW" altLang="zh-TW" sz="24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統籌交通安全及防災教育、家庭教育以及性平教育。</a:t>
            </a:r>
            <a:endParaRPr lang="zh-TW" altLang="zh-TW" sz="24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統籌學校體育及體育競賽相關業務。</a:t>
            </a:r>
            <a:endParaRPr lang="zh-TW" altLang="zh-TW" sz="24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統籌學校衛生、健康促進及傳染病防治相關工作。</a:t>
            </a:r>
            <a:endParaRPr lang="zh-TW" altLang="zh-TW" sz="24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統籌校園清潔及資源回收工作。</a:t>
            </a:r>
            <a:endParaRPr lang="zh-TW" altLang="zh-TW" sz="24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統籌運動會及大型學生事務活動。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21487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學務處人員介紹</a:t>
            </a:r>
          </a:p>
        </p:txBody>
      </p:sp>
      <p:sp>
        <p:nvSpPr>
          <p:cNvPr id="12" name="內容版面配置區 11">
            <a:extLst>
              <a:ext uri="{FF2B5EF4-FFF2-40B4-BE49-F238E27FC236}">
                <a16:creationId xmlns:a16="http://schemas.microsoft.com/office/drawing/2014/main" id="{7B6335DC-AABB-4B22-BFDB-3BAD76C4C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248" y="1808142"/>
            <a:ext cx="10058400" cy="4050792"/>
          </a:xfrm>
        </p:spPr>
        <p:txBody>
          <a:bodyPr/>
          <a:lstStyle/>
          <a:p>
            <a:r>
              <a:rPr lang="zh-TW" altLang="en-US" sz="3200" dirty="0"/>
              <a:t>學務主任 </a:t>
            </a:r>
            <a:r>
              <a:rPr lang="zh-TW" altLang="en-US" sz="3200" b="1" dirty="0"/>
              <a:t>莊馨姿</a:t>
            </a:r>
          </a:p>
          <a:p>
            <a:r>
              <a:rPr lang="zh-TW" altLang="en-US" sz="3200" dirty="0"/>
              <a:t>訓育組長兼四甲導師  </a:t>
            </a:r>
            <a:r>
              <a:rPr lang="zh-TW" altLang="en-US" sz="3200" b="1" dirty="0"/>
              <a:t>陳 飛</a:t>
            </a:r>
          </a:p>
          <a:p>
            <a:r>
              <a:rPr lang="zh-TW" altLang="en-US" sz="3200" dirty="0"/>
              <a:t>輔導組長 </a:t>
            </a:r>
            <a:r>
              <a:rPr lang="zh-TW" altLang="en-US" sz="3200" b="1" dirty="0"/>
              <a:t>潘玉莉</a:t>
            </a:r>
          </a:p>
          <a:p>
            <a:r>
              <a:rPr lang="zh-TW" altLang="en-US" sz="3200" dirty="0"/>
              <a:t>健康中心護理師 </a:t>
            </a:r>
            <a:r>
              <a:rPr lang="zh-TW" altLang="en-US" sz="3200" b="1" dirty="0"/>
              <a:t>王苔媖</a:t>
            </a:r>
            <a:endParaRPr lang="zh-TW" altLang="en-US" sz="32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02249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4ED9385-FDE7-4AB7-829C-31BD441AD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學務處業務報告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D132181-B58F-4A18-BEE0-2BAACD0B5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7667" y="1871133"/>
            <a:ext cx="10413999" cy="4301067"/>
          </a:xfrm>
        </p:spPr>
        <p:txBody>
          <a:bodyPr>
            <a:normAutofit/>
          </a:bodyPr>
          <a:lstStyle/>
          <a:p>
            <a:r>
              <a:rPr lang="zh-TW" altLang="en-US" sz="3000" dirty="0"/>
              <a:t>家庭教育實施計畫</a:t>
            </a:r>
            <a:endParaRPr lang="en-US" altLang="zh-TW" sz="3000" dirty="0"/>
          </a:p>
          <a:p>
            <a:r>
              <a:rPr lang="zh-TW" altLang="en-US" sz="3000" dirty="0"/>
              <a:t>校安通報申請與告知單</a:t>
            </a:r>
            <a:endParaRPr lang="en-US" altLang="zh-TW" sz="3000" dirty="0"/>
          </a:p>
          <a:p>
            <a:r>
              <a:rPr lang="zh-TW" altLang="en-US" sz="3000" dirty="0"/>
              <a:t>學生行事曆</a:t>
            </a:r>
            <a:endParaRPr lang="en-US" altLang="zh-TW" sz="3000" dirty="0"/>
          </a:p>
          <a:p>
            <a:pPr marL="0" indent="0">
              <a:buNone/>
            </a:pPr>
            <a:endParaRPr lang="en-US" altLang="zh-TW" sz="3000" dirty="0"/>
          </a:p>
          <a:p>
            <a:endParaRPr lang="en-US" altLang="zh-TW" sz="3000" dirty="0"/>
          </a:p>
          <a:p>
            <a:endParaRPr lang="en-US" altLang="zh-TW" sz="3000" dirty="0"/>
          </a:p>
        </p:txBody>
      </p:sp>
    </p:spTree>
    <p:extLst>
      <p:ext uri="{BB962C8B-B14F-4D97-AF65-F5344CB8AC3E}">
        <p14:creationId xmlns:p14="http://schemas.microsoft.com/office/powerpoint/2010/main" val="787004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4F3A6F-CB2B-4C3D-9092-6F676E298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學務處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44846D6-61FD-4A1B-80B2-66EA649A2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sz="2000" dirty="0"/>
          </a:p>
          <a:p>
            <a:pPr marL="0" indent="0" algn="ctr">
              <a:buNone/>
            </a:pPr>
            <a:r>
              <a:rPr lang="zh-TW" altLang="en-US" sz="4000" dirty="0"/>
              <a:t>一同守護學生安全</a:t>
            </a:r>
            <a:endParaRPr lang="en-US" altLang="zh-TW" sz="4000" dirty="0"/>
          </a:p>
          <a:p>
            <a:pPr marL="0" indent="0" algn="ctr">
              <a:buNone/>
            </a:pPr>
            <a:r>
              <a:rPr lang="zh-TW" altLang="en-US" sz="4000" dirty="0"/>
              <a:t>感謝大家</a:t>
            </a:r>
            <a:endParaRPr lang="en-US" altLang="zh-TW" sz="4000" dirty="0"/>
          </a:p>
        </p:txBody>
      </p:sp>
    </p:spTree>
    <p:extLst>
      <p:ext uri="{BB962C8B-B14F-4D97-AF65-F5344CB8AC3E}">
        <p14:creationId xmlns:p14="http://schemas.microsoft.com/office/powerpoint/2010/main" val="13813476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木刻字型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TM03090434[[fn=木頭類型]]</Template>
  <TotalTime>149</TotalTime>
  <Words>169</Words>
  <Application>Microsoft Office PowerPoint</Application>
  <PresentationFormat>寬螢幕</PresentationFormat>
  <Paragraphs>28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0" baseType="lpstr">
      <vt:lpstr>Calibri</vt:lpstr>
      <vt:lpstr>Rockwell</vt:lpstr>
      <vt:lpstr>Rockwell Condensed</vt:lpstr>
      <vt:lpstr>Wingdings</vt:lpstr>
      <vt:lpstr>木刻字型</vt:lpstr>
      <vt:lpstr>115上期初校務會議</vt:lpstr>
      <vt:lpstr>學務處工作事項</vt:lpstr>
      <vt:lpstr>學務處人員介紹</vt:lpstr>
      <vt:lpstr>學務處業務報告</vt:lpstr>
      <vt:lpstr>學務處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總務處業務報告</dc:title>
  <dc:creator>Windows 使用者</dc:creator>
  <cp:lastModifiedBy>User</cp:lastModifiedBy>
  <cp:revision>42</cp:revision>
  <dcterms:created xsi:type="dcterms:W3CDTF">2021-09-08T05:33:36Z</dcterms:created>
  <dcterms:modified xsi:type="dcterms:W3CDTF">2026-09-02T01:39:55Z</dcterms:modified>
</cp:coreProperties>
</file>