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2/18/2025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2754" y="905434"/>
            <a:ext cx="12008224" cy="2510717"/>
          </a:xfrm>
        </p:spPr>
        <p:txBody>
          <a:bodyPr/>
          <a:lstStyle/>
          <a:p>
            <a:pPr algn="ctr"/>
            <a:r>
              <a:rPr lang="zh-TW" altLang="en-US" sz="4000" dirty="0" smtClean="0"/>
              <a:t>屏東縣牡丹鄉高士國民小學</a:t>
            </a:r>
            <a:r>
              <a:rPr lang="en-US" altLang="zh-TW" sz="4000" dirty="0" smtClean="0"/>
              <a:t>113</a:t>
            </a:r>
            <a:r>
              <a:rPr lang="zh-TW" altLang="en-US" sz="4000" dirty="0" smtClean="0"/>
              <a:t>學年度</a:t>
            </a:r>
            <a:r>
              <a:rPr lang="zh-TW" altLang="en-US" sz="4000" dirty="0" smtClean="0"/>
              <a:t>第</a:t>
            </a:r>
            <a:r>
              <a:rPr lang="en-US" altLang="zh-TW" sz="4000" dirty="0" smtClean="0"/>
              <a:t>2</a:t>
            </a:r>
            <a:r>
              <a:rPr lang="zh-TW" altLang="en-US" sz="4000" dirty="0" smtClean="0"/>
              <a:t>學期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6600" dirty="0" smtClean="0">
                <a:solidFill>
                  <a:srgbClr val="0000FF"/>
                </a:solidFill>
              </a:rPr>
              <a:t>期初</a:t>
            </a:r>
            <a:r>
              <a:rPr lang="zh-TW" altLang="zh-TW" sz="6600" dirty="0">
                <a:solidFill>
                  <a:srgbClr val="0000FF"/>
                </a:solidFill>
              </a:rPr>
              <a:t>交通安全教育推動小組會議</a:t>
            </a:r>
            <a:endParaRPr lang="zh-TW" altLang="en-US" sz="6600" dirty="0">
              <a:solidFill>
                <a:srgbClr val="0000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07389" y="5119482"/>
            <a:ext cx="5662517" cy="434974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時間：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地點：綜合教室</a:t>
            </a:r>
          </a:p>
        </p:txBody>
      </p:sp>
    </p:spTree>
    <p:extLst>
      <p:ext uri="{BB962C8B-B14F-4D97-AF65-F5344CB8AC3E}">
        <p14:creationId xmlns:p14="http://schemas.microsoft.com/office/powerpoint/2010/main" val="582647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7</TotalTime>
  <Words>23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Century Gothic</vt:lpstr>
      <vt:lpstr>Wingdings 2</vt:lpstr>
      <vt:lpstr>至理名言</vt:lpstr>
      <vt:lpstr>屏東縣牡丹鄉高士國民小學113學年度第2學期  期初交通安全教育推動小組會議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屏東縣牡丹鄉高士國民小學113學年度第1學期  期初交通安全教育推動小組會議</dc:title>
  <dc:creator>user</dc:creator>
  <cp:lastModifiedBy>user</cp:lastModifiedBy>
  <cp:revision>2</cp:revision>
  <dcterms:created xsi:type="dcterms:W3CDTF">2024-09-10T08:19:04Z</dcterms:created>
  <dcterms:modified xsi:type="dcterms:W3CDTF">2025-02-18T03:42:38Z</dcterms:modified>
</cp:coreProperties>
</file>