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3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75" r:id="rId3"/>
    <p:sldMasterId id="2147483704" r:id="rId4"/>
  </p:sldMasterIdLst>
  <p:notesMasterIdLst>
    <p:notesMasterId r:id="rId63"/>
  </p:notesMasterIdLst>
  <p:handoutMasterIdLst>
    <p:handoutMasterId r:id="rId64"/>
  </p:handoutMasterIdLst>
  <p:sldIdLst>
    <p:sldId id="356" r:id="rId5"/>
    <p:sldId id="371" r:id="rId6"/>
    <p:sldId id="583" r:id="rId7"/>
    <p:sldId id="565" r:id="rId8"/>
    <p:sldId id="568" r:id="rId9"/>
    <p:sldId id="567" r:id="rId10"/>
    <p:sldId id="566" r:id="rId11"/>
    <p:sldId id="569" r:id="rId12"/>
    <p:sldId id="374" r:id="rId13"/>
    <p:sldId id="545" r:id="rId14"/>
    <p:sldId id="541" r:id="rId15"/>
    <p:sldId id="543" r:id="rId16"/>
    <p:sldId id="376" r:id="rId17"/>
    <p:sldId id="368" r:id="rId18"/>
    <p:sldId id="379" r:id="rId19"/>
    <p:sldId id="386" r:id="rId20"/>
    <p:sldId id="375" r:id="rId21"/>
    <p:sldId id="377" r:id="rId22"/>
    <p:sldId id="385" r:id="rId23"/>
    <p:sldId id="378" r:id="rId24"/>
    <p:sldId id="261" r:id="rId25"/>
    <p:sldId id="265" r:id="rId26"/>
    <p:sldId id="387" r:id="rId27"/>
    <p:sldId id="380" r:id="rId28"/>
    <p:sldId id="381" r:id="rId29"/>
    <p:sldId id="382" r:id="rId30"/>
    <p:sldId id="399" r:id="rId31"/>
    <p:sldId id="401" r:id="rId32"/>
    <p:sldId id="423" r:id="rId33"/>
    <p:sldId id="404" r:id="rId34"/>
    <p:sldId id="383" r:id="rId35"/>
    <p:sldId id="384" r:id="rId36"/>
    <p:sldId id="400" r:id="rId37"/>
    <p:sldId id="424" r:id="rId38"/>
    <p:sldId id="389" r:id="rId39"/>
    <p:sldId id="425" r:id="rId40"/>
    <p:sldId id="405" r:id="rId41"/>
    <p:sldId id="402" r:id="rId42"/>
    <p:sldId id="426" r:id="rId43"/>
    <p:sldId id="409" r:id="rId44"/>
    <p:sldId id="427" r:id="rId45"/>
    <p:sldId id="570" r:id="rId46"/>
    <p:sldId id="394" r:id="rId47"/>
    <p:sldId id="573" r:id="rId48"/>
    <p:sldId id="571" r:id="rId49"/>
    <p:sldId id="572" r:id="rId50"/>
    <p:sldId id="548" r:id="rId51"/>
    <p:sldId id="540" r:id="rId52"/>
    <p:sldId id="575" r:id="rId53"/>
    <p:sldId id="576" r:id="rId54"/>
    <p:sldId id="577" r:id="rId55"/>
    <p:sldId id="578" r:id="rId56"/>
    <p:sldId id="579" r:id="rId57"/>
    <p:sldId id="580" r:id="rId58"/>
    <p:sldId id="581" r:id="rId59"/>
    <p:sldId id="582" r:id="rId60"/>
    <p:sldId id="549" r:id="rId61"/>
    <p:sldId id="574" r:id="rId62"/>
  </p:sldIdLst>
  <p:sldSz cx="9144000" cy="5143500" type="screen16x9"/>
  <p:notesSz cx="6858000" cy="9144000"/>
  <p:custDataLst>
    <p:tags r:id="rId65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75B5"/>
    <a:srgbClr val="7F7F7F"/>
    <a:srgbClr val="5F5C5C"/>
    <a:srgbClr val="888382"/>
    <a:srgbClr val="4F4E4E"/>
    <a:srgbClr val="663F2E"/>
    <a:srgbClr val="768EA9"/>
    <a:srgbClr val="508CC2"/>
    <a:srgbClr val="0069B8"/>
    <a:srgbClr val="0056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0" autoAdjust="0"/>
    <p:restoredTop sz="94502" autoAdjust="0"/>
  </p:normalViewPr>
  <p:slideViewPr>
    <p:cSldViewPr>
      <p:cViewPr varScale="1">
        <p:scale>
          <a:sx n="106" d="100"/>
          <a:sy n="106" d="100"/>
        </p:scale>
        <p:origin x="1301" y="77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6" d="100"/>
          <a:sy n="86" d="100"/>
        </p:scale>
        <p:origin x="-381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notesMaster" Target="notesMasters/notesMaster1.xml"/><Relationship Id="rId68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handoutMaster" Target="handoutMasters/handoutMaster1.xml"/><Relationship Id="rId69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7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CE4506-3939-40AD-89A5-AF68080CFBC8}" type="doc">
      <dgm:prSet loTypeId="urn:microsoft.com/office/officeart/2005/8/layout/venn3" loCatId="relationship" qsTypeId="urn:microsoft.com/office/officeart/2005/8/quickstyle/simple1" qsCatId="simple" csTypeId="urn:microsoft.com/office/officeart/2005/8/colors/colorful1#7" csCatId="colorful" phldr="1"/>
      <dgm:spPr/>
      <dgm:t>
        <a:bodyPr/>
        <a:lstStyle/>
        <a:p>
          <a:endParaRPr lang="zh-TW" altLang="en-US"/>
        </a:p>
      </dgm:t>
    </dgm:pt>
    <dgm:pt modelId="{695A1B4D-CF13-4235-9DC7-C1864BA925FE}">
      <dgm:prSet phldrT="[文字]" custT="1"/>
      <dgm:spPr>
        <a:solidFill>
          <a:srgbClr val="00B0F0">
            <a:alpha val="50000"/>
          </a:srgbClr>
        </a:soli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脈絡化的學習情境</a:t>
          </a:r>
        </a:p>
      </dgm:t>
    </dgm:pt>
    <dgm:pt modelId="{92036F15-D5FF-4792-9130-CBBA64A575EC}" type="parTrans" cxnId="{8B516D32-F694-480B-B111-94E62B8A3A3A}">
      <dgm:prSet/>
      <dgm:spPr/>
      <dgm:t>
        <a:bodyPr/>
        <a:lstStyle/>
        <a:p>
          <a:endParaRPr lang="zh-TW" altLang="en-US"/>
        </a:p>
      </dgm:t>
    </dgm:pt>
    <dgm:pt modelId="{A62C4192-8761-4034-8DF2-FDFA8C37A612}" type="sibTrans" cxnId="{8B516D32-F694-480B-B111-94E62B8A3A3A}">
      <dgm:prSet/>
      <dgm:spPr/>
      <dgm:t>
        <a:bodyPr/>
        <a:lstStyle/>
        <a:p>
          <a:endParaRPr lang="zh-TW" altLang="en-US"/>
        </a:p>
      </dgm:t>
    </dgm:pt>
    <dgm:pt modelId="{36079B1A-9ECA-4141-B929-2A48759B4557}">
      <dgm:prSet phldrT="[文字]" custT="1"/>
      <dgm:spPr>
        <a:solidFill>
          <a:srgbClr val="FFCCFF">
            <a:alpha val="50000"/>
          </a:srgbClr>
        </a:soli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altLang="zh-TW" sz="2400" dirty="0">
            <a:solidFill>
              <a:sysClr val="windowText" lastClr="000000"/>
            </a:solidFill>
            <a:latin typeface="標楷體" pitchFamily="65" charset="-120"/>
            <a:ea typeface="標楷體" pitchFamily="65" charset="-120"/>
          </a:endParaRP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>
              <a:solidFill>
                <a:sysClr val="windowText" lastClr="000000"/>
              </a:solidFill>
              <a:latin typeface="標楷體" pitchFamily="65" charset="-120"/>
              <a:ea typeface="標楷體" pitchFamily="65" charset="-120"/>
            </a:rPr>
            <a:t>教師交付或學生自訂的工作任務</a:t>
          </a:r>
        </a:p>
        <a:p>
          <a:endParaRPr lang="zh-TW" altLang="en-US" sz="2400" dirty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</dgm:t>
    </dgm:pt>
    <dgm:pt modelId="{A633E81B-D05C-46A8-8B95-DB4D50161D7B}" type="parTrans" cxnId="{91FC727E-6606-4257-9DF5-5F32164ED0BA}">
      <dgm:prSet/>
      <dgm:spPr/>
      <dgm:t>
        <a:bodyPr/>
        <a:lstStyle/>
        <a:p>
          <a:endParaRPr lang="zh-TW" altLang="en-US"/>
        </a:p>
      </dgm:t>
    </dgm:pt>
    <dgm:pt modelId="{FEB51D9B-839E-4009-BCBD-68B939AB4839}" type="sibTrans" cxnId="{91FC727E-6606-4257-9DF5-5F32164ED0BA}">
      <dgm:prSet/>
      <dgm:spPr/>
      <dgm:t>
        <a:bodyPr/>
        <a:lstStyle/>
        <a:p>
          <a:endParaRPr lang="zh-TW" altLang="en-US"/>
        </a:p>
      </dgm:t>
    </dgm:pt>
    <dgm:pt modelId="{ED52FEB6-FD99-4108-A2A6-EB904A9DA24A}">
      <dgm:prSet phldrT="[文字]" custT="1"/>
      <dgm:spPr>
        <a:solidFill>
          <a:srgbClr val="DD05A4">
            <a:alpha val="50000"/>
          </a:srgbClr>
        </a:solidFill>
      </dgm:spPr>
      <dgm:t>
        <a:bodyPr/>
        <a:lstStyle/>
        <a:p>
          <a:r>
            <a:rPr lang="zh-TW" altLang="en-US" sz="20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學生思考或討論</a:t>
          </a:r>
        </a:p>
      </dgm:t>
    </dgm:pt>
    <dgm:pt modelId="{17F1C51E-E5F8-41CF-BB7C-ED9BD2188D9D}" type="parTrans" cxnId="{8EC37B30-8C10-4C9E-B612-A669C7B558FD}">
      <dgm:prSet/>
      <dgm:spPr/>
      <dgm:t>
        <a:bodyPr/>
        <a:lstStyle/>
        <a:p>
          <a:endParaRPr lang="zh-TW" altLang="en-US"/>
        </a:p>
      </dgm:t>
    </dgm:pt>
    <dgm:pt modelId="{75F71903-6502-4466-832D-E5E0F893DC4D}" type="sibTrans" cxnId="{8EC37B30-8C10-4C9E-B612-A669C7B558FD}">
      <dgm:prSet/>
      <dgm:spPr/>
      <dgm:t>
        <a:bodyPr/>
        <a:lstStyle/>
        <a:p>
          <a:endParaRPr lang="zh-TW" altLang="en-US"/>
        </a:p>
      </dgm:t>
    </dgm:pt>
    <dgm:pt modelId="{E1C2496E-0635-439D-A7DC-57D01ACDC57A}">
      <dgm:prSet phldrT="[文字]" custT="1"/>
      <dgm:spPr>
        <a:solidFill>
          <a:srgbClr val="0070C0">
            <a:alpha val="50000"/>
          </a:srgbClr>
        </a:solidFill>
      </dgm:spPr>
      <dgm:t>
        <a:bodyPr/>
        <a:lstStyle/>
        <a:p>
          <a:r>
            <a:rPr lang="zh-TW" altLang="en-US" sz="18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採取行動</a:t>
          </a:r>
          <a:endParaRPr lang="en-US" altLang="zh-TW" sz="18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r>
            <a:rPr lang="zh-TW" altLang="en-US" sz="18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使用策略與方法</a:t>
          </a:r>
        </a:p>
      </dgm:t>
    </dgm:pt>
    <dgm:pt modelId="{8D162820-1871-4B98-B085-B89C7B152B8B}" type="parTrans" cxnId="{C64B8ECC-5A90-47E3-BAE9-AD11AE16B19F}">
      <dgm:prSet/>
      <dgm:spPr/>
      <dgm:t>
        <a:bodyPr/>
        <a:lstStyle/>
        <a:p>
          <a:endParaRPr lang="zh-TW" altLang="en-US"/>
        </a:p>
      </dgm:t>
    </dgm:pt>
    <dgm:pt modelId="{3EC173CB-31BE-4EBC-BA86-D6AD9AE8F2C0}" type="sibTrans" cxnId="{C64B8ECC-5A90-47E3-BAE9-AD11AE16B19F}">
      <dgm:prSet/>
      <dgm:spPr/>
      <dgm:t>
        <a:bodyPr/>
        <a:lstStyle/>
        <a:p>
          <a:endParaRPr lang="zh-TW" altLang="en-US"/>
        </a:p>
      </dgm:t>
    </dgm:pt>
    <dgm:pt modelId="{89CA2C92-1C19-4274-AAA7-3D91B827B6CE}" type="pres">
      <dgm:prSet presAssocID="{05CE4506-3939-40AD-89A5-AF68080CFBC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D043B91-A83C-4D01-A798-B12100C215BE}" type="pres">
      <dgm:prSet presAssocID="{695A1B4D-CF13-4235-9DC7-C1864BA925FE}" presName="Name5" presStyleLbl="vennNode1" presStyleIdx="0" presStyleCnt="4" custScaleX="189085" custScaleY="175117" custLinFactNeighborX="-1108" custLinFactNeighborY="518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882255-9A32-4B90-92B0-C00B10C4CD4D}" type="pres">
      <dgm:prSet presAssocID="{A62C4192-8761-4034-8DF2-FDFA8C37A612}" presName="space" presStyleCnt="0"/>
      <dgm:spPr/>
    </dgm:pt>
    <dgm:pt modelId="{95915C4A-70EC-4FBE-B2CD-86B61962E913}" type="pres">
      <dgm:prSet presAssocID="{36079B1A-9ECA-4141-B929-2A48759B4557}" presName="Name5" presStyleLbl="vennNode1" presStyleIdx="1" presStyleCnt="4" custScaleX="220592" custScaleY="214050" custLinFactNeighborX="-13056" custLinFactNeighborY="702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1309D2-7E0A-4E9E-BBFD-337B20DD16E7}" type="pres">
      <dgm:prSet presAssocID="{FEB51D9B-839E-4009-BCBD-68B939AB4839}" presName="space" presStyleCnt="0"/>
      <dgm:spPr/>
    </dgm:pt>
    <dgm:pt modelId="{5D35B74E-FA5E-4CBD-A81A-B9DA938CC41A}" type="pres">
      <dgm:prSet presAssocID="{ED52FEB6-FD99-4108-A2A6-EB904A9DA24A}" presName="Name5" presStyleLbl="vennNode1" presStyleIdx="2" presStyleCnt="4" custScaleX="212464" custScaleY="201576" custLinFactNeighborX="-64031" custLinFactNeighborY="125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BA8767-0BDB-4F49-90D1-66361B1F6A83}" type="pres">
      <dgm:prSet presAssocID="{75F71903-6502-4466-832D-E5E0F893DC4D}" presName="space" presStyleCnt="0"/>
      <dgm:spPr/>
    </dgm:pt>
    <dgm:pt modelId="{62C80D46-0835-4038-97A2-D68798CEC271}" type="pres">
      <dgm:prSet presAssocID="{E1C2496E-0635-439D-A7DC-57D01ACDC57A}" presName="Name5" presStyleLbl="vennNode1" presStyleIdx="3" presStyleCnt="4" custScaleX="218953" custScaleY="190157" custLinFactNeighborX="-70581" custLinFactNeighborY="265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D42AD90-81D8-4025-8D0F-E8BA7F157954}" type="presOf" srcId="{ED52FEB6-FD99-4108-A2A6-EB904A9DA24A}" destId="{5D35B74E-FA5E-4CBD-A81A-B9DA938CC41A}" srcOrd="0" destOrd="0" presId="urn:microsoft.com/office/officeart/2005/8/layout/venn3"/>
    <dgm:cxn modelId="{43486443-2C99-4B9F-998C-D17E31EDD187}" type="presOf" srcId="{E1C2496E-0635-439D-A7DC-57D01ACDC57A}" destId="{62C80D46-0835-4038-97A2-D68798CEC271}" srcOrd="0" destOrd="0" presId="urn:microsoft.com/office/officeart/2005/8/layout/venn3"/>
    <dgm:cxn modelId="{8CFF9DB0-2F75-4CC9-B30D-69CA9E6F3EAB}" type="presOf" srcId="{05CE4506-3939-40AD-89A5-AF68080CFBC8}" destId="{89CA2C92-1C19-4274-AAA7-3D91B827B6CE}" srcOrd="0" destOrd="0" presId="urn:microsoft.com/office/officeart/2005/8/layout/venn3"/>
    <dgm:cxn modelId="{71343486-B990-4211-99F6-3BB8D5DBE410}" type="presOf" srcId="{695A1B4D-CF13-4235-9DC7-C1864BA925FE}" destId="{ED043B91-A83C-4D01-A798-B12100C215BE}" srcOrd="0" destOrd="0" presId="urn:microsoft.com/office/officeart/2005/8/layout/venn3"/>
    <dgm:cxn modelId="{8EC37B30-8C10-4C9E-B612-A669C7B558FD}" srcId="{05CE4506-3939-40AD-89A5-AF68080CFBC8}" destId="{ED52FEB6-FD99-4108-A2A6-EB904A9DA24A}" srcOrd="2" destOrd="0" parTransId="{17F1C51E-E5F8-41CF-BB7C-ED9BD2188D9D}" sibTransId="{75F71903-6502-4466-832D-E5E0F893DC4D}"/>
    <dgm:cxn modelId="{8B516D32-F694-480B-B111-94E62B8A3A3A}" srcId="{05CE4506-3939-40AD-89A5-AF68080CFBC8}" destId="{695A1B4D-CF13-4235-9DC7-C1864BA925FE}" srcOrd="0" destOrd="0" parTransId="{92036F15-D5FF-4792-9130-CBBA64A575EC}" sibTransId="{A62C4192-8761-4034-8DF2-FDFA8C37A612}"/>
    <dgm:cxn modelId="{C64B8ECC-5A90-47E3-BAE9-AD11AE16B19F}" srcId="{05CE4506-3939-40AD-89A5-AF68080CFBC8}" destId="{E1C2496E-0635-439D-A7DC-57D01ACDC57A}" srcOrd="3" destOrd="0" parTransId="{8D162820-1871-4B98-B085-B89C7B152B8B}" sibTransId="{3EC173CB-31BE-4EBC-BA86-D6AD9AE8F2C0}"/>
    <dgm:cxn modelId="{365A2900-B965-4DE1-82BD-6AB978049D3C}" type="presOf" srcId="{36079B1A-9ECA-4141-B929-2A48759B4557}" destId="{95915C4A-70EC-4FBE-B2CD-86B61962E913}" srcOrd="0" destOrd="0" presId="urn:microsoft.com/office/officeart/2005/8/layout/venn3"/>
    <dgm:cxn modelId="{91FC727E-6606-4257-9DF5-5F32164ED0BA}" srcId="{05CE4506-3939-40AD-89A5-AF68080CFBC8}" destId="{36079B1A-9ECA-4141-B929-2A48759B4557}" srcOrd="1" destOrd="0" parTransId="{A633E81B-D05C-46A8-8B95-DB4D50161D7B}" sibTransId="{FEB51D9B-839E-4009-BCBD-68B939AB4839}"/>
    <dgm:cxn modelId="{D39938A2-7FD8-4132-8118-FA63423435CB}" type="presParOf" srcId="{89CA2C92-1C19-4274-AAA7-3D91B827B6CE}" destId="{ED043B91-A83C-4D01-A798-B12100C215BE}" srcOrd="0" destOrd="0" presId="urn:microsoft.com/office/officeart/2005/8/layout/venn3"/>
    <dgm:cxn modelId="{5BCA9855-96F6-4CFB-A324-FC3DA9538857}" type="presParOf" srcId="{89CA2C92-1C19-4274-AAA7-3D91B827B6CE}" destId="{1A882255-9A32-4B90-92B0-C00B10C4CD4D}" srcOrd="1" destOrd="0" presId="urn:microsoft.com/office/officeart/2005/8/layout/venn3"/>
    <dgm:cxn modelId="{6CABE1E0-60CE-4B44-A99A-57EFE4FF7FF2}" type="presParOf" srcId="{89CA2C92-1C19-4274-AAA7-3D91B827B6CE}" destId="{95915C4A-70EC-4FBE-B2CD-86B61962E913}" srcOrd="2" destOrd="0" presId="urn:microsoft.com/office/officeart/2005/8/layout/venn3"/>
    <dgm:cxn modelId="{2DE5B27F-ADBB-4E3D-819B-6C4354727271}" type="presParOf" srcId="{89CA2C92-1C19-4274-AAA7-3D91B827B6CE}" destId="{F41309D2-7E0A-4E9E-BBFD-337B20DD16E7}" srcOrd="3" destOrd="0" presId="urn:microsoft.com/office/officeart/2005/8/layout/venn3"/>
    <dgm:cxn modelId="{B2CC7C05-75D7-4A3A-BD6B-48989FA055CB}" type="presParOf" srcId="{89CA2C92-1C19-4274-AAA7-3D91B827B6CE}" destId="{5D35B74E-FA5E-4CBD-A81A-B9DA938CC41A}" srcOrd="4" destOrd="0" presId="urn:microsoft.com/office/officeart/2005/8/layout/venn3"/>
    <dgm:cxn modelId="{97343627-3C0C-42EE-9F53-572D3E145984}" type="presParOf" srcId="{89CA2C92-1C19-4274-AAA7-3D91B827B6CE}" destId="{F7BA8767-0BDB-4F49-90D1-66361B1F6A83}" srcOrd="5" destOrd="0" presId="urn:microsoft.com/office/officeart/2005/8/layout/venn3"/>
    <dgm:cxn modelId="{E40B7089-A90E-4A88-ADAB-8067B26B2F16}" type="presParOf" srcId="{89CA2C92-1C19-4274-AAA7-3D91B827B6CE}" destId="{62C80D46-0835-4038-97A2-D68798CEC271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9ABEAF-7132-4936-AE6A-958334CDD000}" type="doc">
      <dgm:prSet loTypeId="urn:microsoft.com/office/officeart/2009/3/layout/Phased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E67B731-B21F-4DDF-9733-0920659154C8}">
      <dgm:prSet phldrT="[文字]" custT="1"/>
      <dgm:spPr/>
      <dgm:t>
        <a:bodyPr/>
        <a:lstStyle/>
        <a:p>
          <a:pPr>
            <a:lnSpc>
              <a:spcPts val="2500"/>
            </a:lnSpc>
          </a:pPr>
          <a:r>
            <a:rPr lang="zh-TW" altLang="en-US" sz="2000" kern="1200" dirty="0">
              <a:solidFill>
                <a:srgbClr val="00B05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微軟正黑體"/>
            </a:rPr>
            <a:t>教師備課</a:t>
          </a:r>
          <a:r>
            <a:rPr lang="en-US" altLang="zh-TW" sz="2000" kern="1200" dirty="0">
              <a:solidFill>
                <a:srgbClr val="00B05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微軟正黑體"/>
            </a:rPr>
            <a:t>~</a:t>
          </a:r>
        </a:p>
        <a:p>
          <a:pPr>
            <a:lnSpc>
              <a:spcPts val="2500"/>
            </a:lnSpc>
          </a:pPr>
          <a:r>
            <a:rPr lang="zh-TW" altLang="en-US" sz="2000" kern="1200" dirty="0">
              <a:solidFill>
                <a:srgbClr val="00B05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微軟正黑體"/>
            </a:rPr>
            <a:t>蒐集學生經驗</a:t>
          </a:r>
        </a:p>
      </dgm:t>
    </dgm:pt>
    <dgm:pt modelId="{375CE457-8778-40CB-A6B8-87B31A15919E}" type="parTrans" cxnId="{A0997C51-8A2A-44D3-B790-E14D3FE9E5B0}">
      <dgm:prSet/>
      <dgm:spPr/>
      <dgm:t>
        <a:bodyPr/>
        <a:lstStyle/>
        <a:p>
          <a:endParaRPr lang="zh-TW" altLang="en-US"/>
        </a:p>
      </dgm:t>
    </dgm:pt>
    <dgm:pt modelId="{1E1F9761-A965-4316-A16C-BFA6AD63C1EC}" type="sibTrans" cxnId="{A0997C51-8A2A-44D3-B790-E14D3FE9E5B0}">
      <dgm:prSet/>
      <dgm:spPr/>
      <dgm:t>
        <a:bodyPr/>
        <a:lstStyle/>
        <a:p>
          <a:endParaRPr lang="zh-TW" altLang="en-US"/>
        </a:p>
      </dgm:t>
    </dgm:pt>
    <dgm:pt modelId="{8DC71980-513D-4E05-AF4C-FDBDA51B8325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0"/>
            </a:spcAft>
          </a:pPr>
          <a:r>
            <a:rPr lang="zh-TW" altLang="en-US" sz="24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學習</a:t>
          </a:r>
          <a:endParaRPr lang="en-US" altLang="zh-TW" sz="2400" dirty="0">
            <a:solidFill>
              <a:srgbClr val="C0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000"/>
            </a:lnSpc>
            <a:spcAft>
              <a:spcPts val="0"/>
            </a:spcAft>
          </a:pPr>
          <a:r>
            <a:rPr lang="zh-TW" altLang="en-US" sz="24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目標</a:t>
          </a:r>
        </a:p>
      </dgm:t>
    </dgm:pt>
    <dgm:pt modelId="{F5A61617-EDFD-44AA-8275-39DDDE5ED7EC}" type="parTrans" cxnId="{AB1AE757-13CE-44F6-B468-CF553D1FA284}">
      <dgm:prSet/>
      <dgm:spPr/>
      <dgm:t>
        <a:bodyPr/>
        <a:lstStyle/>
        <a:p>
          <a:endParaRPr lang="zh-TW" altLang="en-US"/>
        </a:p>
      </dgm:t>
    </dgm:pt>
    <dgm:pt modelId="{F36A61AC-0B6D-4D8A-AC4C-6634C4488142}" type="sibTrans" cxnId="{AB1AE757-13CE-44F6-B468-CF553D1FA284}">
      <dgm:prSet/>
      <dgm:spPr/>
      <dgm:t>
        <a:bodyPr/>
        <a:lstStyle/>
        <a:p>
          <a:endParaRPr lang="zh-TW" altLang="en-US"/>
        </a:p>
      </dgm:t>
    </dgm:pt>
    <dgm:pt modelId="{8FCC6BAA-06FF-4332-8015-F1D50DA571EE}">
      <dgm:prSet phldrT="[文字]" custT="1"/>
      <dgm:spPr/>
      <dgm:t>
        <a:bodyPr/>
        <a:lstStyle/>
        <a:p>
          <a:r>
            <a:rPr lang="zh-TW" altLang="en-US" sz="1800" b="1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教科書轉化</a:t>
          </a:r>
        </a:p>
      </dgm:t>
    </dgm:pt>
    <dgm:pt modelId="{FD85570F-55A7-449A-9CC6-993D92B8BF9C}" type="parTrans" cxnId="{2F48B923-920F-4836-9FCD-6A0753614F03}">
      <dgm:prSet/>
      <dgm:spPr/>
      <dgm:t>
        <a:bodyPr/>
        <a:lstStyle/>
        <a:p>
          <a:endParaRPr lang="zh-TW" altLang="en-US"/>
        </a:p>
      </dgm:t>
    </dgm:pt>
    <dgm:pt modelId="{BF04E13E-A577-432F-A180-0204C1C5FBEE}" type="sibTrans" cxnId="{2F48B923-920F-4836-9FCD-6A0753614F03}">
      <dgm:prSet/>
      <dgm:spPr/>
      <dgm:t>
        <a:bodyPr/>
        <a:lstStyle/>
        <a:p>
          <a:endParaRPr lang="zh-TW" altLang="en-US"/>
        </a:p>
      </dgm:t>
    </dgm:pt>
    <dgm:pt modelId="{7C66D0F7-2401-453C-BD8F-1E5A271EA04D}">
      <dgm:prSet phldrT="[文字]" custT="1"/>
      <dgm:spPr/>
      <dgm:t>
        <a:bodyPr/>
        <a:lstStyle/>
        <a:p>
          <a:pPr>
            <a:lnSpc>
              <a:spcPts val="2800"/>
            </a:lnSpc>
            <a:spcAft>
              <a:spcPts val="0"/>
            </a:spcAft>
          </a:pPr>
          <a:r>
            <a:rPr lang="zh-TW" altLang="en-US" sz="24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學習</a:t>
          </a:r>
        </a:p>
        <a:p>
          <a:pPr>
            <a:lnSpc>
              <a:spcPts val="2800"/>
            </a:lnSpc>
            <a:spcAft>
              <a:spcPts val="0"/>
            </a:spcAft>
          </a:pPr>
          <a:r>
            <a:rPr lang="zh-TW" altLang="en-US" sz="24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脈絡化</a:t>
          </a:r>
        </a:p>
      </dgm:t>
    </dgm:pt>
    <dgm:pt modelId="{D68A3F0E-D8AE-4D96-9072-0AB19C8CFE04}" type="parTrans" cxnId="{9D25D32A-15B9-4073-83D6-57DE185F2077}">
      <dgm:prSet/>
      <dgm:spPr/>
      <dgm:t>
        <a:bodyPr/>
        <a:lstStyle/>
        <a:p>
          <a:endParaRPr lang="zh-TW" altLang="en-US"/>
        </a:p>
      </dgm:t>
    </dgm:pt>
    <dgm:pt modelId="{6BF4A79E-C540-4757-A19B-A935D3A2E9C1}" type="sibTrans" cxnId="{9D25D32A-15B9-4073-83D6-57DE185F2077}">
      <dgm:prSet/>
      <dgm:spPr/>
      <dgm:t>
        <a:bodyPr/>
        <a:lstStyle/>
        <a:p>
          <a:endParaRPr lang="zh-TW" altLang="en-US"/>
        </a:p>
      </dgm:t>
    </dgm:pt>
    <dgm:pt modelId="{F9E22BD6-4B28-4818-B7EE-E02BEED1CC5F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0"/>
            </a:spcAft>
          </a:pPr>
          <a:r>
            <a:rPr lang="zh-TW" altLang="en-US" sz="24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學習</a:t>
          </a:r>
          <a:endParaRPr lang="en-US" altLang="zh-TW" sz="2400" dirty="0">
            <a:solidFill>
              <a:srgbClr val="00206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000"/>
            </a:lnSpc>
            <a:spcAft>
              <a:spcPts val="0"/>
            </a:spcAft>
          </a:pPr>
          <a:r>
            <a:rPr lang="zh-TW" altLang="en-US" sz="24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活動</a:t>
          </a:r>
        </a:p>
      </dgm:t>
    </dgm:pt>
    <dgm:pt modelId="{C334FF5C-6C63-4C52-B0F4-FB0C3889B436}" type="parTrans" cxnId="{A712BC47-9A2B-4611-AAE7-DCB6E53EE683}">
      <dgm:prSet/>
      <dgm:spPr/>
      <dgm:t>
        <a:bodyPr/>
        <a:lstStyle/>
        <a:p>
          <a:endParaRPr lang="zh-TW" altLang="en-US"/>
        </a:p>
      </dgm:t>
    </dgm:pt>
    <dgm:pt modelId="{FB743045-F87F-4237-AE72-A83BA3C01323}" type="sibTrans" cxnId="{A712BC47-9A2B-4611-AAE7-DCB6E53EE683}">
      <dgm:prSet/>
      <dgm:spPr/>
      <dgm:t>
        <a:bodyPr/>
        <a:lstStyle/>
        <a:p>
          <a:endParaRPr lang="zh-TW" altLang="en-US"/>
        </a:p>
      </dgm:t>
    </dgm:pt>
    <dgm:pt modelId="{3117C342-73D5-4F15-B396-7250C9943919}">
      <dgm:prSet phldrT="[文字]" custT="1"/>
      <dgm:spPr/>
      <dgm:t>
        <a:bodyPr/>
        <a:lstStyle/>
        <a:p>
          <a:pPr>
            <a:lnSpc>
              <a:spcPct val="50000"/>
            </a:lnSpc>
          </a:pPr>
          <a:endParaRPr lang="zh-TW" altLang="en-US" sz="2000" dirty="0">
            <a:solidFill>
              <a:srgbClr val="FF0000"/>
            </a:solidFill>
          </a:endParaRPr>
        </a:p>
      </dgm:t>
    </dgm:pt>
    <dgm:pt modelId="{6782F325-77CF-4172-B900-36AC84A44F42}" type="parTrans" cxnId="{0011AA04-6870-46F9-B69E-71D4F98D4D35}">
      <dgm:prSet/>
      <dgm:spPr/>
      <dgm:t>
        <a:bodyPr/>
        <a:lstStyle/>
        <a:p>
          <a:endParaRPr lang="zh-TW" altLang="en-US"/>
        </a:p>
      </dgm:t>
    </dgm:pt>
    <dgm:pt modelId="{9A2FC539-93A5-4100-A359-48A28F482179}" type="sibTrans" cxnId="{0011AA04-6870-46F9-B69E-71D4F98D4D35}">
      <dgm:prSet/>
      <dgm:spPr/>
      <dgm:t>
        <a:bodyPr/>
        <a:lstStyle/>
        <a:p>
          <a:endParaRPr lang="zh-TW" altLang="en-US"/>
        </a:p>
      </dgm:t>
    </dgm:pt>
    <dgm:pt modelId="{897A640D-B087-49A7-891A-7546F3F34E5E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0"/>
            </a:spcAft>
          </a:pPr>
          <a:r>
            <a:rPr lang="zh-TW" altLang="en-US" sz="18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總結性</a:t>
          </a:r>
          <a:endParaRPr lang="en-US" altLang="zh-TW" sz="1800" dirty="0">
            <a:solidFill>
              <a:srgbClr val="C0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000"/>
            </a:lnSpc>
            <a:spcAft>
              <a:spcPts val="0"/>
            </a:spcAft>
          </a:pPr>
          <a:r>
            <a:rPr lang="zh-TW" altLang="en-US" sz="18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表現任務（評量）</a:t>
          </a:r>
        </a:p>
      </dgm:t>
    </dgm:pt>
    <dgm:pt modelId="{6BDB607F-686D-4B51-94FA-4415FD587184}" type="parTrans" cxnId="{31A85024-D250-4E1C-BA2D-B52863B75505}">
      <dgm:prSet/>
      <dgm:spPr/>
      <dgm:t>
        <a:bodyPr/>
        <a:lstStyle/>
        <a:p>
          <a:endParaRPr lang="zh-TW" altLang="en-US"/>
        </a:p>
      </dgm:t>
    </dgm:pt>
    <dgm:pt modelId="{EDD309F6-0D57-4163-961C-0B0FCE9CCE68}" type="sibTrans" cxnId="{31A85024-D250-4E1C-BA2D-B52863B75505}">
      <dgm:prSet/>
      <dgm:spPr/>
      <dgm:t>
        <a:bodyPr/>
        <a:lstStyle/>
        <a:p>
          <a:endParaRPr lang="zh-TW" altLang="en-US"/>
        </a:p>
      </dgm:t>
    </dgm:pt>
    <dgm:pt modelId="{F377CB9B-0A9E-4336-819D-EE5F12F341C3}">
      <dgm:prSet custT="1"/>
      <dgm:spPr/>
      <dgm:t>
        <a:bodyPr/>
        <a:lstStyle/>
        <a:p>
          <a:pPr>
            <a:lnSpc>
              <a:spcPct val="50000"/>
            </a:lnSpc>
          </a:pPr>
          <a:r>
            <a:rPr lang="zh-TW" altLang="en-US" sz="1800" b="1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rPr>
            <a:t>自編</a:t>
          </a:r>
          <a:endParaRPr lang="en-US" altLang="zh-TW" sz="1800" b="1" kern="1200" dirty="0">
            <a:solidFill>
              <a:srgbClr val="002060"/>
            </a:solidFill>
            <a:latin typeface="微軟正黑體" panose="020B0604030504040204" pitchFamily="34" charset="-120"/>
            <a:ea typeface="微軟正黑體" panose="020B0604030504040204" pitchFamily="34" charset="-120"/>
            <a:cs typeface="+mn-cs"/>
          </a:endParaRPr>
        </a:p>
        <a:p>
          <a:pPr>
            <a:lnSpc>
              <a:spcPct val="50000"/>
            </a:lnSpc>
          </a:pPr>
          <a:r>
            <a:rPr lang="zh-TW" altLang="en-US" sz="1800" b="1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rPr>
            <a:t>教材</a:t>
          </a:r>
        </a:p>
      </dgm:t>
    </dgm:pt>
    <dgm:pt modelId="{BA813C2D-9FC8-45FD-A1BA-A6E85488E425}" type="parTrans" cxnId="{7FEA8BD0-226C-4DAB-8437-E8E212166E47}">
      <dgm:prSet/>
      <dgm:spPr/>
      <dgm:t>
        <a:bodyPr/>
        <a:lstStyle/>
        <a:p>
          <a:endParaRPr lang="zh-TW" altLang="en-US"/>
        </a:p>
      </dgm:t>
    </dgm:pt>
    <dgm:pt modelId="{05AFF45B-8414-4E98-95F5-48D819F836A8}" type="sibTrans" cxnId="{7FEA8BD0-226C-4DAB-8437-E8E212166E47}">
      <dgm:prSet/>
      <dgm:spPr/>
      <dgm:t>
        <a:bodyPr/>
        <a:lstStyle/>
        <a:p>
          <a:endParaRPr lang="zh-TW" altLang="en-US"/>
        </a:p>
      </dgm:t>
    </dgm:pt>
    <dgm:pt modelId="{A8FA2751-4A2F-41C9-87B6-5AFA0B9EEF02}">
      <dgm:prSet phldrT="[文字]" custScaleX="132118" custLinFactNeighborX="-23891" custLinFactNeighborY="3954"/>
      <dgm:spPr/>
      <dgm:t>
        <a:bodyPr/>
        <a:lstStyle/>
        <a:p>
          <a:endParaRPr lang="zh-TW" altLang="en-US"/>
        </a:p>
      </dgm:t>
    </dgm:pt>
    <dgm:pt modelId="{02ADEFD5-98E2-4713-B18A-1469D565DC94}" type="sibTrans" cxnId="{AEFAF464-235C-45C4-9993-132C7F41E9BF}">
      <dgm:prSet/>
      <dgm:spPr/>
      <dgm:t>
        <a:bodyPr/>
        <a:lstStyle/>
        <a:p>
          <a:endParaRPr lang="zh-TW" altLang="en-US"/>
        </a:p>
      </dgm:t>
    </dgm:pt>
    <dgm:pt modelId="{0C263C5F-2B21-4185-A79F-A073733818B9}" type="parTrans" cxnId="{AEFAF464-235C-45C4-9993-132C7F41E9BF}">
      <dgm:prSet/>
      <dgm:spPr/>
      <dgm:t>
        <a:bodyPr/>
        <a:lstStyle/>
        <a:p>
          <a:endParaRPr lang="zh-TW" altLang="en-US"/>
        </a:p>
      </dgm:t>
    </dgm:pt>
    <dgm:pt modelId="{0D3869B7-B457-4F4B-B73D-D6770E31E0F2}">
      <dgm:prSet/>
      <dgm:spPr/>
      <dgm:t>
        <a:bodyPr/>
        <a:lstStyle/>
        <a:p>
          <a:endParaRPr lang="zh-TW" altLang="en-US"/>
        </a:p>
      </dgm:t>
    </dgm:pt>
    <dgm:pt modelId="{901DB69D-4CAE-4E46-A441-99105CE4F2CD}" type="sibTrans" cxnId="{B4B164D1-4CB5-4F02-B0D1-8B8AC673A5DC}">
      <dgm:prSet/>
      <dgm:spPr/>
      <dgm:t>
        <a:bodyPr/>
        <a:lstStyle/>
        <a:p>
          <a:endParaRPr lang="zh-TW" altLang="en-US"/>
        </a:p>
      </dgm:t>
    </dgm:pt>
    <dgm:pt modelId="{5F30D92E-EE50-40C0-BB92-CBF1785C4E42}" type="parTrans" cxnId="{B4B164D1-4CB5-4F02-B0D1-8B8AC673A5DC}">
      <dgm:prSet/>
      <dgm:spPr/>
      <dgm:t>
        <a:bodyPr/>
        <a:lstStyle/>
        <a:p>
          <a:endParaRPr lang="zh-TW" altLang="en-US"/>
        </a:p>
      </dgm:t>
    </dgm:pt>
    <dgm:pt modelId="{7E52E379-D408-4C06-9458-0450384B8680}">
      <dgm:prSet phldrT="[文字]" custScaleX="132118" custLinFactNeighborX="-23891" custLinFactNeighborY="3954"/>
      <dgm:spPr/>
      <dgm:t>
        <a:bodyPr/>
        <a:lstStyle/>
        <a:p>
          <a:endParaRPr lang="zh-TW" altLang="en-US"/>
        </a:p>
      </dgm:t>
    </dgm:pt>
    <dgm:pt modelId="{8DB0E369-5DB5-4044-8A30-07B5481FDB88}" type="sibTrans" cxnId="{D732B12C-E0CB-43FB-B309-F37A45EA7443}">
      <dgm:prSet/>
      <dgm:spPr/>
      <dgm:t>
        <a:bodyPr/>
        <a:lstStyle/>
        <a:p>
          <a:endParaRPr lang="zh-TW" altLang="en-US"/>
        </a:p>
      </dgm:t>
    </dgm:pt>
    <dgm:pt modelId="{A6C55947-A367-4431-8963-84B8FC225C5A}" type="parTrans" cxnId="{D732B12C-E0CB-43FB-B309-F37A45EA7443}">
      <dgm:prSet/>
      <dgm:spPr/>
      <dgm:t>
        <a:bodyPr/>
        <a:lstStyle/>
        <a:p>
          <a:endParaRPr lang="zh-TW" altLang="en-US"/>
        </a:p>
      </dgm:t>
    </dgm:pt>
    <dgm:pt modelId="{0C2A4AE4-BA10-4C32-B53D-A8C3CD168120}">
      <dgm:prSet phldrT="[文字]" custScaleX="132118" custLinFactNeighborX="-23891" custLinFactNeighborY="3954"/>
      <dgm:spPr/>
      <dgm:t>
        <a:bodyPr/>
        <a:lstStyle/>
        <a:p>
          <a:endParaRPr lang="zh-TW" altLang="en-US"/>
        </a:p>
      </dgm:t>
    </dgm:pt>
    <dgm:pt modelId="{3CD72F33-0438-4FC1-AD1D-5A67038724A4}" type="sibTrans" cxnId="{9B9DE2DF-DCAC-4DC7-9190-16A0F783E097}">
      <dgm:prSet/>
      <dgm:spPr/>
      <dgm:t>
        <a:bodyPr/>
        <a:lstStyle/>
        <a:p>
          <a:endParaRPr lang="zh-TW" altLang="en-US"/>
        </a:p>
      </dgm:t>
    </dgm:pt>
    <dgm:pt modelId="{DF1745EE-9AD3-4292-A755-E9662D77C534}" type="parTrans" cxnId="{9B9DE2DF-DCAC-4DC7-9190-16A0F783E097}">
      <dgm:prSet/>
      <dgm:spPr/>
      <dgm:t>
        <a:bodyPr/>
        <a:lstStyle/>
        <a:p>
          <a:endParaRPr lang="zh-TW" altLang="en-US"/>
        </a:p>
      </dgm:t>
    </dgm:pt>
    <dgm:pt modelId="{FB0C08F1-AEE0-4CFB-AFD1-5D1E40D3528F}">
      <dgm:prSet phldrT="[文字]" custT="1"/>
      <dgm:spPr/>
      <dgm:t>
        <a:bodyPr/>
        <a:lstStyle/>
        <a:p>
          <a:pPr algn="l">
            <a:lnSpc>
              <a:spcPct val="50000"/>
            </a:lnSpc>
          </a:pPr>
          <a:endParaRPr lang="zh-TW" altLang="en-US" sz="2000" dirty="0">
            <a:solidFill>
              <a:srgbClr val="0070C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F1ABC0C-D1A9-403A-8DB8-4092F1A33F81}" type="sibTrans" cxnId="{E43AB51D-7752-4DDB-8183-549B52174805}">
      <dgm:prSet/>
      <dgm:spPr/>
      <dgm:t>
        <a:bodyPr/>
        <a:lstStyle/>
        <a:p>
          <a:endParaRPr lang="zh-TW" altLang="en-US"/>
        </a:p>
      </dgm:t>
    </dgm:pt>
    <dgm:pt modelId="{0D754DDB-0BD3-444F-83B5-98E5A99856F6}" type="parTrans" cxnId="{E43AB51D-7752-4DDB-8183-549B52174805}">
      <dgm:prSet/>
      <dgm:spPr/>
      <dgm:t>
        <a:bodyPr/>
        <a:lstStyle/>
        <a:p>
          <a:endParaRPr lang="zh-TW" altLang="en-US"/>
        </a:p>
      </dgm:t>
    </dgm:pt>
    <dgm:pt modelId="{2D2CB8D1-1B37-4091-A631-4E825C59A2E9}" type="pres">
      <dgm:prSet presAssocID="{AD9ABEAF-7132-4936-AE6A-958334CDD000}" presName="Name0" presStyleCnt="0">
        <dgm:presLayoutVars>
          <dgm:chMax val="3"/>
          <dgm:chPref val="3"/>
          <dgm:bulletEnabled val="1"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F0D14C18-129C-43E5-A21F-191B2D8DE6CB}" type="pres">
      <dgm:prSet presAssocID="{AD9ABEAF-7132-4936-AE6A-958334CDD000}" presName="arc1" presStyleLbl="node1" presStyleIdx="0" presStyleCnt="4"/>
      <dgm:spPr/>
    </dgm:pt>
    <dgm:pt modelId="{8E307811-BED0-4227-AC3C-D6F0A004BE0F}" type="pres">
      <dgm:prSet presAssocID="{AD9ABEAF-7132-4936-AE6A-958334CDD000}" presName="arc3" presStyleLbl="node1" presStyleIdx="1" presStyleCnt="4"/>
      <dgm:spPr/>
    </dgm:pt>
    <dgm:pt modelId="{EC28F2B1-431D-49D5-8680-A3C7AB827822}" type="pres">
      <dgm:prSet presAssocID="{AD9ABEAF-7132-4936-AE6A-958334CDD000}" presName="parentText2" presStyleLbl="revTx" presStyleIdx="0" presStyleCnt="3" custScaleX="159243" custScaleY="213592" custLinFactNeighborX="21542" custLinFactNeighborY="69921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7DF265-47A6-4B4E-AC35-7B5A336F1E51}" type="pres">
      <dgm:prSet presAssocID="{AD9ABEAF-7132-4936-AE6A-958334CDD000}" presName="arc2" presStyleLbl="node1" presStyleIdx="2" presStyleCnt="4"/>
      <dgm:spPr/>
    </dgm:pt>
    <dgm:pt modelId="{DBC14BCD-F924-4202-A7AD-5F9F2E88F703}" type="pres">
      <dgm:prSet presAssocID="{AD9ABEAF-7132-4936-AE6A-958334CDD000}" presName="arc4" presStyleLbl="node1" presStyleIdx="3" presStyleCnt="4"/>
      <dgm:spPr/>
    </dgm:pt>
    <dgm:pt modelId="{60DFF7C9-B02C-4573-BB91-DAA80DCBF199}" type="pres">
      <dgm:prSet presAssocID="{AD9ABEAF-7132-4936-AE6A-958334CDD000}" presName="parentText3" presStyleLbl="revTx" presStyleIdx="1" presStyleCnt="3" custScaleX="121092" custLinFactY="-278920" custLinFactNeighborX="30837" custLinFactNeighborY="-3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EE769A4-86B0-4957-AA8D-F6C8EDA89111}" type="pres">
      <dgm:prSet presAssocID="{AD9ABEAF-7132-4936-AE6A-958334CDD000}" presName="middleComposite" presStyleCnt="0"/>
      <dgm:spPr/>
    </dgm:pt>
    <dgm:pt modelId="{93860AA0-A340-40F2-8070-804E883C875F}" type="pres">
      <dgm:prSet presAssocID="{7C66D0F7-2401-453C-BD8F-1E5A271EA04D}" presName="circ1" presStyleLbl="vennNode1" presStyleIdx="0" presStyleCnt="8" custLinFactNeighborX="-1489" custLinFactNeighborY="686"/>
      <dgm:spPr/>
      <dgm:t>
        <a:bodyPr/>
        <a:lstStyle/>
        <a:p>
          <a:endParaRPr lang="zh-TW" altLang="en-US"/>
        </a:p>
      </dgm:t>
    </dgm:pt>
    <dgm:pt modelId="{2FBA6140-EF00-4F06-BF88-0E66723B6796}" type="pres">
      <dgm:prSet presAssocID="{7C66D0F7-2401-453C-BD8F-1E5A271EA04D}" presName="circ1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FBDC98D7-863A-4536-A0D9-7AF7659D67C9}" type="pres">
      <dgm:prSet presAssocID="{F9E22BD6-4B28-4818-B7EE-E02BEED1CC5F}" presName="circ2" presStyleLbl="vennNode1" presStyleIdx="1" presStyleCnt="8"/>
      <dgm:spPr/>
      <dgm:t>
        <a:bodyPr/>
        <a:lstStyle/>
        <a:p>
          <a:endParaRPr lang="zh-TW" altLang="en-US"/>
        </a:p>
      </dgm:t>
    </dgm:pt>
    <dgm:pt modelId="{EC0C6ED0-F511-482C-A14E-34BD21371151}" type="pres">
      <dgm:prSet presAssocID="{F9E22BD6-4B28-4818-B7EE-E02BEED1CC5F}" presName="circ2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7643A975-8267-4DA8-A85A-025B32939A43}" type="pres">
      <dgm:prSet presAssocID="{AD9ABEAF-7132-4936-AE6A-958334CDD000}" presName="leftComposite" presStyleCnt="0"/>
      <dgm:spPr/>
    </dgm:pt>
    <dgm:pt modelId="{E29E01E6-0233-419B-985C-D070737CB235}" type="pres">
      <dgm:prSet presAssocID="{8DC71980-513D-4E05-AF4C-FDBDA51B8325}" presName="childText1_1" presStyleLbl="vennNode1" presStyleIdx="2" presStyleCnt="8" custScaleX="143135" custScaleY="148600" custLinFactNeighborX="66014" custLinFactNeighborY="55394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06B069BF-386C-4C62-8B5C-FA04BB6D44DD}" type="pres">
      <dgm:prSet presAssocID="{8DC71980-513D-4E05-AF4C-FDBDA51B8325}" presName="ellipse1" presStyleLbl="vennNode1" presStyleIdx="3" presStyleCnt="8" custScaleX="74707" custScaleY="76178" custLinFactX="59806" custLinFactY="-100000" custLinFactNeighborX="100000" custLinFactNeighborY="-188477"/>
      <dgm:spPr/>
    </dgm:pt>
    <dgm:pt modelId="{98934138-C2B3-46E8-AAC0-FA65A3E34D41}" type="pres">
      <dgm:prSet presAssocID="{8DC71980-513D-4E05-AF4C-FDBDA51B8325}" presName="ellipse2" presStyleLbl="vennNode1" presStyleIdx="4" presStyleCnt="8" custLinFactNeighborX="42080" custLinFactNeighborY="-95889"/>
      <dgm:spPr/>
    </dgm:pt>
    <dgm:pt modelId="{2247759B-BBFE-4006-B2EA-5FCE1950E120}" type="pres">
      <dgm:prSet presAssocID="{8FCC6BAA-06FF-4332-8015-F1D50DA571EE}" presName="childText1_2" presStyleLbl="vennNode1" presStyleIdx="5" presStyleCnt="8" custScaleX="148506" custScaleY="143895" custLinFactX="-40832" custLinFactNeighborX="-100000" custLinFactNeighborY="-67103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CE62E812-8773-46BB-8C38-A8B030D089F1}" type="pres">
      <dgm:prSet presAssocID="{8FCC6BAA-06FF-4332-8015-F1D50DA571EE}" presName="ellipse3" presStyleLbl="vennNode1" presStyleIdx="6" presStyleCnt="8"/>
      <dgm:spPr/>
    </dgm:pt>
    <dgm:pt modelId="{29BB94E2-D79C-4D84-B98C-4317FB41C5BA}" type="pres">
      <dgm:prSet presAssocID="{F377CB9B-0A9E-4336-819D-EE5F12F341C3}" presName="childText1_3" presStyleLbl="vennNode1" presStyleIdx="7" presStyleCnt="8" custScaleX="160990" custScaleY="158873" custLinFactNeighborX="-45948" custLinFactNeighborY="-1533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F986A671-A60F-4C2A-9727-AFD5075D79B9}" type="pres">
      <dgm:prSet presAssocID="{AD9ABEAF-7132-4936-AE6A-958334CDD000}" presName="rightChild" presStyleLbl="node2" presStyleIdx="0" presStyleCnt="1" custScaleX="97053" custScaleY="91685" custLinFactNeighborX="-2739" custLinFactNeighborY="-779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53C60C8B-5F0F-44C1-8E72-3D46E99FDBBC}" type="pres">
      <dgm:prSet presAssocID="{AD9ABEAF-7132-4936-AE6A-958334CDD000}" presName="parentText1" presStyleLbl="revTx" presStyleIdx="2" presStyleCnt="3" custScaleX="101797" custLinFactNeighborX="4468" custLinFactNeighborY="53197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5A62661-7366-40E4-A9B2-E268894BD901}" type="presOf" srcId="{8DC71980-513D-4E05-AF4C-FDBDA51B8325}" destId="{E29E01E6-0233-419B-985C-D070737CB235}" srcOrd="0" destOrd="0" presId="urn:microsoft.com/office/officeart/2009/3/layout/PhasedProcess"/>
    <dgm:cxn modelId="{2F48B923-920F-4836-9FCD-6A0753614F03}" srcId="{8E67B731-B21F-4DDF-9733-0920659154C8}" destId="{8FCC6BAA-06FF-4332-8015-F1D50DA571EE}" srcOrd="1" destOrd="0" parTransId="{FD85570F-55A7-449A-9CC6-993D92B8BF9C}" sibTransId="{BF04E13E-A577-432F-A180-0204C1C5FBEE}"/>
    <dgm:cxn modelId="{B4B164D1-4CB5-4F02-B0D1-8B8AC673A5DC}" srcId="{AD9ABEAF-7132-4936-AE6A-958334CDD000}" destId="{0D3869B7-B457-4F4B-B73D-D6770E31E0F2}" srcOrd="5" destOrd="0" parTransId="{5F30D92E-EE50-40C0-BB92-CBF1785C4E42}" sibTransId="{901DB69D-4CAE-4E46-A441-99105CE4F2CD}"/>
    <dgm:cxn modelId="{E43AB51D-7752-4DDB-8183-549B52174805}" srcId="{AD9ABEAF-7132-4936-AE6A-958334CDD000}" destId="{FB0C08F1-AEE0-4CFB-AFD1-5D1E40D3528F}" srcOrd="1" destOrd="0" parTransId="{0D754DDB-0BD3-444F-83B5-98E5A99856F6}" sibTransId="{3F1ABC0C-D1A9-403A-8DB8-4092F1A33F81}"/>
    <dgm:cxn modelId="{A15C806F-887D-4907-8D28-F0749FDBF515}" type="presOf" srcId="{F377CB9B-0A9E-4336-819D-EE5F12F341C3}" destId="{29BB94E2-D79C-4D84-B98C-4317FB41C5BA}" srcOrd="0" destOrd="0" presId="urn:microsoft.com/office/officeart/2009/3/layout/PhasedProcess"/>
    <dgm:cxn modelId="{9D25D32A-15B9-4073-83D6-57DE185F2077}" srcId="{FB0C08F1-AEE0-4CFB-AFD1-5D1E40D3528F}" destId="{7C66D0F7-2401-453C-BD8F-1E5A271EA04D}" srcOrd="0" destOrd="0" parTransId="{D68A3F0E-D8AE-4D96-9072-0AB19C8CFE04}" sibTransId="{6BF4A79E-C540-4757-A19B-A935D3A2E9C1}"/>
    <dgm:cxn modelId="{D732B12C-E0CB-43FB-B309-F37A45EA7443}" srcId="{AD9ABEAF-7132-4936-AE6A-958334CDD000}" destId="{7E52E379-D408-4C06-9458-0450384B8680}" srcOrd="4" destOrd="0" parTransId="{A6C55947-A367-4431-8963-84B8FC225C5A}" sibTransId="{8DB0E369-5DB5-4044-8A30-07B5481FDB88}"/>
    <dgm:cxn modelId="{9B9DE2DF-DCAC-4DC7-9190-16A0F783E097}" srcId="{AD9ABEAF-7132-4936-AE6A-958334CDD000}" destId="{0C2A4AE4-BA10-4C32-B53D-A8C3CD168120}" srcOrd="3" destOrd="0" parTransId="{DF1745EE-9AD3-4292-A755-E9662D77C534}" sibTransId="{3CD72F33-0438-4FC1-AD1D-5A67038724A4}"/>
    <dgm:cxn modelId="{757B1AD8-2512-4B2F-8BE2-AF2179096C5B}" type="presOf" srcId="{AD9ABEAF-7132-4936-AE6A-958334CDD000}" destId="{2D2CB8D1-1B37-4091-A631-4E825C59A2E9}" srcOrd="0" destOrd="0" presId="urn:microsoft.com/office/officeart/2009/3/layout/PhasedProcess"/>
    <dgm:cxn modelId="{A712BC47-9A2B-4611-AAE7-DCB6E53EE683}" srcId="{FB0C08F1-AEE0-4CFB-AFD1-5D1E40D3528F}" destId="{F9E22BD6-4B28-4818-B7EE-E02BEED1CC5F}" srcOrd="1" destOrd="0" parTransId="{C334FF5C-6C63-4C52-B0F4-FB0C3889B436}" sibTransId="{FB743045-F87F-4237-AE72-A83BA3C01323}"/>
    <dgm:cxn modelId="{7FEA8BD0-226C-4DAB-8437-E8E212166E47}" srcId="{8E67B731-B21F-4DDF-9733-0920659154C8}" destId="{F377CB9B-0A9E-4336-819D-EE5F12F341C3}" srcOrd="2" destOrd="0" parTransId="{BA813C2D-9FC8-45FD-A1BA-A6E85488E425}" sibTransId="{05AFF45B-8414-4E98-95F5-48D819F836A8}"/>
    <dgm:cxn modelId="{A0997C51-8A2A-44D3-B790-E14D3FE9E5B0}" srcId="{AD9ABEAF-7132-4936-AE6A-958334CDD000}" destId="{8E67B731-B21F-4DDF-9733-0920659154C8}" srcOrd="0" destOrd="0" parTransId="{375CE457-8778-40CB-A6B8-87B31A15919E}" sibTransId="{1E1F9761-A965-4316-A16C-BFA6AD63C1EC}"/>
    <dgm:cxn modelId="{D2B72A9B-D313-4FD6-ABDA-F662EC2F8023}" type="presOf" srcId="{7C66D0F7-2401-453C-BD8F-1E5A271EA04D}" destId="{2FBA6140-EF00-4F06-BF88-0E66723B6796}" srcOrd="1" destOrd="0" presId="urn:microsoft.com/office/officeart/2009/3/layout/PhasedProcess"/>
    <dgm:cxn modelId="{31A85024-D250-4E1C-BA2D-B52863B75505}" srcId="{3117C342-73D5-4F15-B396-7250C9943919}" destId="{897A640D-B087-49A7-891A-7546F3F34E5E}" srcOrd="0" destOrd="0" parTransId="{6BDB607F-686D-4B51-94FA-4415FD587184}" sibTransId="{EDD309F6-0D57-4163-961C-0B0FCE9CCE68}"/>
    <dgm:cxn modelId="{500A500F-AC19-4FDE-8234-717421048153}" type="presOf" srcId="{FB0C08F1-AEE0-4CFB-AFD1-5D1E40D3528F}" destId="{EC28F2B1-431D-49D5-8680-A3C7AB827822}" srcOrd="0" destOrd="0" presId="urn:microsoft.com/office/officeart/2009/3/layout/PhasedProcess"/>
    <dgm:cxn modelId="{0011AA04-6870-46F9-B69E-71D4F98D4D35}" srcId="{AD9ABEAF-7132-4936-AE6A-958334CDD000}" destId="{3117C342-73D5-4F15-B396-7250C9943919}" srcOrd="2" destOrd="0" parTransId="{6782F325-77CF-4172-B900-36AC84A44F42}" sibTransId="{9A2FC539-93A5-4100-A359-48A28F482179}"/>
    <dgm:cxn modelId="{48898672-E209-492E-A5A8-7FF6ECE031F1}" type="presOf" srcId="{3117C342-73D5-4F15-B396-7250C9943919}" destId="{60DFF7C9-B02C-4573-BB91-DAA80DCBF199}" srcOrd="0" destOrd="0" presId="urn:microsoft.com/office/officeart/2009/3/layout/PhasedProcess"/>
    <dgm:cxn modelId="{5C786365-568D-441E-9D15-C91A94212913}" type="presOf" srcId="{7C66D0F7-2401-453C-BD8F-1E5A271EA04D}" destId="{93860AA0-A340-40F2-8070-804E883C875F}" srcOrd="0" destOrd="0" presId="urn:microsoft.com/office/officeart/2009/3/layout/PhasedProcess"/>
    <dgm:cxn modelId="{47AB440D-238A-4F2D-8867-0390EA766C56}" type="presOf" srcId="{F9E22BD6-4B28-4818-B7EE-E02BEED1CC5F}" destId="{EC0C6ED0-F511-482C-A14E-34BD21371151}" srcOrd="1" destOrd="0" presId="urn:microsoft.com/office/officeart/2009/3/layout/PhasedProcess"/>
    <dgm:cxn modelId="{B98CAC35-F35B-4EFD-ADD7-2CF82E81A283}" type="presOf" srcId="{8FCC6BAA-06FF-4332-8015-F1D50DA571EE}" destId="{2247759B-BBFE-4006-B2EA-5FCE1950E120}" srcOrd="0" destOrd="0" presId="urn:microsoft.com/office/officeart/2009/3/layout/PhasedProcess"/>
    <dgm:cxn modelId="{AEFAF464-235C-45C4-9993-132C7F41E9BF}" srcId="{AD9ABEAF-7132-4936-AE6A-958334CDD000}" destId="{A8FA2751-4A2F-41C9-87B6-5AFA0B9EEF02}" srcOrd="6" destOrd="0" parTransId="{0C263C5F-2B21-4185-A79F-A073733818B9}" sibTransId="{02ADEFD5-98E2-4713-B18A-1469D565DC94}"/>
    <dgm:cxn modelId="{AB1AE757-13CE-44F6-B468-CF553D1FA284}" srcId="{8E67B731-B21F-4DDF-9733-0920659154C8}" destId="{8DC71980-513D-4E05-AF4C-FDBDA51B8325}" srcOrd="0" destOrd="0" parTransId="{F5A61617-EDFD-44AA-8275-39DDDE5ED7EC}" sibTransId="{F36A61AC-0B6D-4D8A-AC4C-6634C4488142}"/>
    <dgm:cxn modelId="{A786B883-9EAB-437D-858D-2D939AE97960}" type="presOf" srcId="{8E67B731-B21F-4DDF-9733-0920659154C8}" destId="{53C60C8B-5F0F-44C1-8E72-3D46E99FDBBC}" srcOrd="0" destOrd="0" presId="urn:microsoft.com/office/officeart/2009/3/layout/PhasedProcess"/>
    <dgm:cxn modelId="{122BAB8C-CA21-490B-8633-7AADD222CCB1}" type="presOf" srcId="{F9E22BD6-4B28-4818-B7EE-E02BEED1CC5F}" destId="{FBDC98D7-863A-4536-A0D9-7AF7659D67C9}" srcOrd="0" destOrd="0" presId="urn:microsoft.com/office/officeart/2009/3/layout/PhasedProcess"/>
    <dgm:cxn modelId="{651AE887-654A-42B5-AADE-E6C3AD1E71E0}" type="presOf" srcId="{897A640D-B087-49A7-891A-7546F3F34E5E}" destId="{F986A671-A60F-4C2A-9727-AFD5075D79B9}" srcOrd="0" destOrd="0" presId="urn:microsoft.com/office/officeart/2009/3/layout/PhasedProcess"/>
    <dgm:cxn modelId="{8E65D446-81D6-4D1F-B26C-3AF67B2730E9}" type="presParOf" srcId="{2D2CB8D1-1B37-4091-A631-4E825C59A2E9}" destId="{F0D14C18-129C-43E5-A21F-191B2D8DE6CB}" srcOrd="0" destOrd="0" presId="urn:microsoft.com/office/officeart/2009/3/layout/PhasedProcess"/>
    <dgm:cxn modelId="{2EA9422B-1821-4918-9E5F-CA4BF228A98A}" type="presParOf" srcId="{2D2CB8D1-1B37-4091-A631-4E825C59A2E9}" destId="{8E307811-BED0-4227-AC3C-D6F0A004BE0F}" srcOrd="1" destOrd="0" presId="urn:microsoft.com/office/officeart/2009/3/layout/PhasedProcess"/>
    <dgm:cxn modelId="{E82E0C1F-6467-4AE9-8C69-E96E2DD20E46}" type="presParOf" srcId="{2D2CB8D1-1B37-4091-A631-4E825C59A2E9}" destId="{EC28F2B1-431D-49D5-8680-A3C7AB827822}" srcOrd="2" destOrd="0" presId="urn:microsoft.com/office/officeart/2009/3/layout/PhasedProcess"/>
    <dgm:cxn modelId="{5A432A6F-79A5-4014-B63C-F6163C4FBBB2}" type="presParOf" srcId="{2D2CB8D1-1B37-4091-A631-4E825C59A2E9}" destId="{597DF265-47A6-4B4E-AC35-7B5A336F1E51}" srcOrd="3" destOrd="0" presId="urn:microsoft.com/office/officeart/2009/3/layout/PhasedProcess"/>
    <dgm:cxn modelId="{8361137F-526C-420D-AF66-8ECF40D44128}" type="presParOf" srcId="{2D2CB8D1-1B37-4091-A631-4E825C59A2E9}" destId="{DBC14BCD-F924-4202-A7AD-5F9F2E88F703}" srcOrd="4" destOrd="0" presId="urn:microsoft.com/office/officeart/2009/3/layout/PhasedProcess"/>
    <dgm:cxn modelId="{842CC33E-7D44-41B9-A833-F2E111F2EA86}" type="presParOf" srcId="{2D2CB8D1-1B37-4091-A631-4E825C59A2E9}" destId="{60DFF7C9-B02C-4573-BB91-DAA80DCBF199}" srcOrd="5" destOrd="0" presId="urn:microsoft.com/office/officeart/2009/3/layout/PhasedProcess"/>
    <dgm:cxn modelId="{2BD33A9F-E981-4224-821E-CAC3C2E45495}" type="presParOf" srcId="{2D2CB8D1-1B37-4091-A631-4E825C59A2E9}" destId="{0EE769A4-86B0-4957-AA8D-F6C8EDA89111}" srcOrd="6" destOrd="0" presId="urn:microsoft.com/office/officeart/2009/3/layout/PhasedProcess"/>
    <dgm:cxn modelId="{4F5ECE65-224F-41E8-8910-A19B3CFF518C}" type="presParOf" srcId="{0EE769A4-86B0-4957-AA8D-F6C8EDA89111}" destId="{93860AA0-A340-40F2-8070-804E883C875F}" srcOrd="0" destOrd="0" presId="urn:microsoft.com/office/officeart/2009/3/layout/PhasedProcess"/>
    <dgm:cxn modelId="{696900E9-2C5A-4F7F-845C-0A9705DA123D}" type="presParOf" srcId="{0EE769A4-86B0-4957-AA8D-F6C8EDA89111}" destId="{2FBA6140-EF00-4F06-BF88-0E66723B6796}" srcOrd="1" destOrd="0" presId="urn:microsoft.com/office/officeart/2009/3/layout/PhasedProcess"/>
    <dgm:cxn modelId="{FADE5B15-959F-4120-A709-F38462921D2D}" type="presParOf" srcId="{0EE769A4-86B0-4957-AA8D-F6C8EDA89111}" destId="{FBDC98D7-863A-4536-A0D9-7AF7659D67C9}" srcOrd="2" destOrd="0" presId="urn:microsoft.com/office/officeart/2009/3/layout/PhasedProcess"/>
    <dgm:cxn modelId="{4F4EB98B-AD82-4E47-843F-1876A5CB220F}" type="presParOf" srcId="{0EE769A4-86B0-4957-AA8D-F6C8EDA89111}" destId="{EC0C6ED0-F511-482C-A14E-34BD21371151}" srcOrd="3" destOrd="0" presId="urn:microsoft.com/office/officeart/2009/3/layout/PhasedProcess"/>
    <dgm:cxn modelId="{354FB548-ABEA-4DF7-9EC2-153386DBB5C6}" type="presParOf" srcId="{2D2CB8D1-1B37-4091-A631-4E825C59A2E9}" destId="{7643A975-8267-4DA8-A85A-025B32939A43}" srcOrd="7" destOrd="0" presId="urn:microsoft.com/office/officeart/2009/3/layout/PhasedProcess"/>
    <dgm:cxn modelId="{DFBC7297-A37B-42F4-A2C1-2E412A4A078E}" type="presParOf" srcId="{7643A975-8267-4DA8-A85A-025B32939A43}" destId="{E29E01E6-0233-419B-985C-D070737CB235}" srcOrd="0" destOrd="0" presId="urn:microsoft.com/office/officeart/2009/3/layout/PhasedProcess"/>
    <dgm:cxn modelId="{5E5384FD-95AB-4792-A6C9-B83BDDEF13BD}" type="presParOf" srcId="{7643A975-8267-4DA8-A85A-025B32939A43}" destId="{06B069BF-386C-4C62-8B5C-FA04BB6D44DD}" srcOrd="1" destOrd="0" presId="urn:microsoft.com/office/officeart/2009/3/layout/PhasedProcess"/>
    <dgm:cxn modelId="{688FE18D-08B2-4923-A453-E7C8B359DC84}" type="presParOf" srcId="{7643A975-8267-4DA8-A85A-025B32939A43}" destId="{98934138-C2B3-46E8-AAC0-FA65A3E34D41}" srcOrd="2" destOrd="0" presId="urn:microsoft.com/office/officeart/2009/3/layout/PhasedProcess"/>
    <dgm:cxn modelId="{512EFB39-5EB1-41D8-BA60-A9365B4D817C}" type="presParOf" srcId="{7643A975-8267-4DA8-A85A-025B32939A43}" destId="{2247759B-BBFE-4006-B2EA-5FCE1950E120}" srcOrd="3" destOrd="0" presId="urn:microsoft.com/office/officeart/2009/3/layout/PhasedProcess"/>
    <dgm:cxn modelId="{46D529FC-0E34-4305-AA5F-8EA9CCE539C3}" type="presParOf" srcId="{7643A975-8267-4DA8-A85A-025B32939A43}" destId="{CE62E812-8773-46BB-8C38-A8B030D089F1}" srcOrd="4" destOrd="0" presId="urn:microsoft.com/office/officeart/2009/3/layout/PhasedProcess"/>
    <dgm:cxn modelId="{6F91FDEB-D990-409B-9800-81505A1C41E5}" type="presParOf" srcId="{7643A975-8267-4DA8-A85A-025B32939A43}" destId="{29BB94E2-D79C-4D84-B98C-4317FB41C5BA}" srcOrd="5" destOrd="0" presId="urn:microsoft.com/office/officeart/2009/3/layout/PhasedProcess"/>
    <dgm:cxn modelId="{31F455E9-D530-4667-AFCE-3E981235E1AF}" type="presParOf" srcId="{2D2CB8D1-1B37-4091-A631-4E825C59A2E9}" destId="{F986A671-A60F-4C2A-9727-AFD5075D79B9}" srcOrd="8" destOrd="0" presId="urn:microsoft.com/office/officeart/2009/3/layout/PhasedProcess"/>
    <dgm:cxn modelId="{79B7DE54-B576-4C38-9C3F-F8704CEC5DE4}" type="presParOf" srcId="{2D2CB8D1-1B37-4091-A631-4E825C59A2E9}" destId="{53C60C8B-5F0F-44C1-8E72-3D46E99FDBBC}" srcOrd="9" destOrd="0" presId="urn:microsoft.com/office/officeart/2009/3/layout/PhasedProcess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43B91-A83C-4D01-A798-B12100C215BE}">
      <dsp:nvSpPr>
        <dsp:cNvPr id="0" name=""/>
        <dsp:cNvSpPr/>
      </dsp:nvSpPr>
      <dsp:spPr>
        <a:xfrm>
          <a:off x="491" y="213738"/>
          <a:ext cx="1306361" cy="1209858"/>
        </a:xfrm>
        <a:prstGeom prst="ellipse">
          <a:avLst/>
        </a:prstGeom>
        <a:solidFill>
          <a:srgbClr val="00B0F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022" tIns="22860" rIns="38022" bIns="228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kern="1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脈絡化的學習情境</a:t>
          </a:r>
        </a:p>
      </dsp:txBody>
      <dsp:txXfrm>
        <a:off x="191803" y="390918"/>
        <a:ext cx="923737" cy="855498"/>
      </dsp:txXfrm>
    </dsp:sp>
    <dsp:sp modelId="{95915C4A-70EC-4FBE-B2CD-86B61962E913}">
      <dsp:nvSpPr>
        <dsp:cNvPr id="0" name=""/>
        <dsp:cNvSpPr/>
      </dsp:nvSpPr>
      <dsp:spPr>
        <a:xfrm>
          <a:off x="1152166" y="86849"/>
          <a:ext cx="1524038" cy="1478841"/>
        </a:xfrm>
        <a:prstGeom prst="ellipse">
          <a:avLst/>
        </a:prstGeom>
        <a:solidFill>
          <a:srgbClr val="FFCCFF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022" tIns="30480" rIns="38022" bIns="304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altLang="zh-TW" sz="2400" kern="1200" dirty="0">
            <a:solidFill>
              <a:sysClr val="windowText" lastClr="000000"/>
            </a:solidFill>
            <a:latin typeface="標楷體" pitchFamily="65" charset="-120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kern="1200" dirty="0">
              <a:solidFill>
                <a:sysClr val="windowText" lastClr="000000"/>
              </a:solidFill>
              <a:latin typeface="標楷體" pitchFamily="65" charset="-120"/>
              <a:ea typeface="標楷體" pitchFamily="65" charset="-120"/>
            </a:rPr>
            <a:t>教師交付或學生自訂的工作任務</a:t>
          </a:r>
        </a:p>
        <a:p>
          <a:pPr lvl="0" algn="ctr">
            <a:spcBef>
              <a:spcPct val="0"/>
            </a:spcBef>
          </a:pPr>
          <a:endParaRPr lang="zh-TW" altLang="en-US" sz="2400" kern="1200" dirty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</dsp:txBody>
      <dsp:txXfrm>
        <a:off x="1375356" y="303420"/>
        <a:ext cx="1077658" cy="1045699"/>
      </dsp:txXfrm>
    </dsp:sp>
    <dsp:sp modelId="{5D35B74E-FA5E-4CBD-A81A-B9DA938CC41A}">
      <dsp:nvSpPr>
        <dsp:cNvPr id="0" name=""/>
        <dsp:cNvSpPr/>
      </dsp:nvSpPr>
      <dsp:spPr>
        <a:xfrm>
          <a:off x="2467591" y="173031"/>
          <a:ext cx="1467883" cy="1392659"/>
        </a:xfrm>
        <a:prstGeom prst="ellipse">
          <a:avLst/>
        </a:prstGeom>
        <a:solidFill>
          <a:srgbClr val="DD05A4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022" tIns="25400" rIns="3802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學生思考或討論</a:t>
          </a:r>
        </a:p>
      </dsp:txBody>
      <dsp:txXfrm>
        <a:off x="2682557" y="376981"/>
        <a:ext cx="1037951" cy="984759"/>
      </dsp:txXfrm>
    </dsp:sp>
    <dsp:sp modelId="{62C80D46-0835-4038-97A2-D68798CEC271}">
      <dsp:nvSpPr>
        <dsp:cNvPr id="0" name=""/>
        <dsp:cNvSpPr/>
      </dsp:nvSpPr>
      <dsp:spPr>
        <a:xfrm>
          <a:off x="3788247" y="144290"/>
          <a:ext cx="1512715" cy="1313767"/>
        </a:xfrm>
        <a:prstGeom prst="ellipse">
          <a:avLst/>
        </a:prstGeom>
        <a:solidFill>
          <a:srgbClr val="0070C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022" tIns="22860" rIns="38022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採取行動</a:t>
          </a:r>
          <a:endParaRPr lang="en-US" altLang="zh-TW" sz="18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使用策略與方法</a:t>
          </a:r>
        </a:p>
      </dsp:txBody>
      <dsp:txXfrm>
        <a:off x="4009779" y="336687"/>
        <a:ext cx="1069651" cy="9289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14C18-129C-43E5-A21F-191B2D8DE6CB}">
      <dsp:nvSpPr>
        <dsp:cNvPr id="0" name=""/>
        <dsp:cNvSpPr/>
      </dsp:nvSpPr>
      <dsp:spPr>
        <a:xfrm rot="5400000">
          <a:off x="210" y="514452"/>
          <a:ext cx="2739895" cy="2740316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07811-BED0-4227-AC3C-D6F0A004BE0F}">
      <dsp:nvSpPr>
        <dsp:cNvPr id="0" name=""/>
        <dsp:cNvSpPr/>
      </dsp:nvSpPr>
      <dsp:spPr>
        <a:xfrm rot="16200000">
          <a:off x="2820125" y="514452"/>
          <a:ext cx="2739895" cy="2740316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8F2B1-431D-49D5-8680-A3C7AB827822}">
      <dsp:nvSpPr>
        <dsp:cNvPr id="0" name=""/>
        <dsp:cNvSpPr/>
      </dsp:nvSpPr>
      <dsp:spPr>
        <a:xfrm>
          <a:off x="2976030" y="2966630"/>
          <a:ext cx="3312762" cy="1170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50000"/>
            </a:lnSpc>
            <a:spcBef>
              <a:spcPct val="0"/>
            </a:spcBef>
            <a:spcAft>
              <a:spcPct val="35000"/>
            </a:spcAft>
          </a:pPr>
          <a:endParaRPr lang="zh-TW" altLang="en-US" sz="2000" kern="1200" dirty="0">
            <a:solidFill>
              <a:srgbClr val="0070C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2976030" y="2966630"/>
        <a:ext cx="3312762" cy="1170814"/>
      </dsp:txXfrm>
    </dsp:sp>
    <dsp:sp modelId="{597DF265-47A6-4B4E-AC35-7B5A336F1E51}">
      <dsp:nvSpPr>
        <dsp:cNvPr id="0" name=""/>
        <dsp:cNvSpPr/>
      </dsp:nvSpPr>
      <dsp:spPr>
        <a:xfrm rot="5400000">
          <a:off x="2732236" y="514452"/>
          <a:ext cx="2739895" cy="2740316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14BCD-F924-4202-A7AD-5F9F2E88F703}">
      <dsp:nvSpPr>
        <dsp:cNvPr id="0" name=""/>
        <dsp:cNvSpPr/>
      </dsp:nvSpPr>
      <dsp:spPr>
        <a:xfrm rot="16200000">
          <a:off x="5551321" y="514452"/>
          <a:ext cx="2739895" cy="2740316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FF7C9-B02C-4573-BB91-DAA80DCBF199}">
      <dsp:nvSpPr>
        <dsp:cNvPr id="0" name=""/>
        <dsp:cNvSpPr/>
      </dsp:nvSpPr>
      <dsp:spPr>
        <a:xfrm>
          <a:off x="5772327" y="0"/>
          <a:ext cx="2519100" cy="54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50000"/>
            </a:lnSpc>
            <a:spcBef>
              <a:spcPct val="0"/>
            </a:spcBef>
            <a:spcAft>
              <a:spcPct val="35000"/>
            </a:spcAft>
          </a:pPr>
          <a:endParaRPr lang="zh-TW" altLang="en-US" sz="2000" kern="1200" dirty="0">
            <a:solidFill>
              <a:srgbClr val="FF0000"/>
            </a:solidFill>
          </a:endParaRPr>
        </a:p>
      </dsp:txBody>
      <dsp:txXfrm>
        <a:off x="5772327" y="0"/>
        <a:ext cx="2519100" cy="548154"/>
      </dsp:txXfrm>
    </dsp:sp>
    <dsp:sp modelId="{93860AA0-A340-40F2-8070-804E883C875F}">
      <dsp:nvSpPr>
        <dsp:cNvPr id="0" name=""/>
        <dsp:cNvSpPr/>
      </dsp:nvSpPr>
      <dsp:spPr>
        <a:xfrm>
          <a:off x="3058571" y="1309467"/>
          <a:ext cx="1255355" cy="125535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學習</a:t>
          </a:r>
        </a:p>
        <a:p>
          <a:pPr lvl="0" algn="ctr" defTabSz="10668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脈絡化</a:t>
          </a:r>
        </a:p>
      </dsp:txBody>
      <dsp:txXfrm>
        <a:off x="3233869" y="1457500"/>
        <a:ext cx="723808" cy="959288"/>
      </dsp:txXfrm>
    </dsp:sp>
    <dsp:sp modelId="{FBDC98D7-863A-4536-A0D9-7AF7659D67C9}">
      <dsp:nvSpPr>
        <dsp:cNvPr id="0" name=""/>
        <dsp:cNvSpPr/>
      </dsp:nvSpPr>
      <dsp:spPr>
        <a:xfrm>
          <a:off x="3982024" y="1300855"/>
          <a:ext cx="1255355" cy="125535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ts val="3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學習</a:t>
          </a:r>
          <a:endParaRPr lang="en-US" altLang="zh-TW" sz="2400" kern="1200" dirty="0">
            <a:solidFill>
              <a:srgbClr val="00206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066800">
            <a:lnSpc>
              <a:spcPts val="3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活動</a:t>
          </a:r>
        </a:p>
      </dsp:txBody>
      <dsp:txXfrm>
        <a:off x="4338274" y="1448888"/>
        <a:ext cx="723808" cy="959288"/>
      </dsp:txXfrm>
    </dsp:sp>
    <dsp:sp modelId="{E29E01E6-0233-419B-985C-D070737CB235}">
      <dsp:nvSpPr>
        <dsp:cNvPr id="0" name=""/>
        <dsp:cNvSpPr/>
      </dsp:nvSpPr>
      <dsp:spPr>
        <a:xfrm>
          <a:off x="1043939" y="1178251"/>
          <a:ext cx="1242641" cy="129011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ts val="3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學習</a:t>
          </a:r>
          <a:endParaRPr lang="en-US" altLang="zh-TW" sz="2400" kern="1200" dirty="0">
            <a:solidFill>
              <a:srgbClr val="C0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066800">
            <a:lnSpc>
              <a:spcPts val="3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目標</a:t>
          </a:r>
        </a:p>
      </dsp:txBody>
      <dsp:txXfrm>
        <a:off x="1225920" y="1367184"/>
        <a:ext cx="878679" cy="912250"/>
      </dsp:txXfrm>
    </dsp:sp>
    <dsp:sp modelId="{06B069BF-386C-4C62-8B5C-FA04BB6D44DD}">
      <dsp:nvSpPr>
        <dsp:cNvPr id="0" name=""/>
        <dsp:cNvSpPr/>
      </dsp:nvSpPr>
      <dsp:spPr>
        <a:xfrm>
          <a:off x="1073299" y="455200"/>
          <a:ext cx="318585" cy="32472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8934138-C2B3-46E8-AAC0-FA65A3E34D41}">
      <dsp:nvSpPr>
        <dsp:cNvPr id="0" name=""/>
        <dsp:cNvSpPr/>
      </dsp:nvSpPr>
      <dsp:spPr>
        <a:xfrm>
          <a:off x="1701891" y="841296"/>
          <a:ext cx="248133" cy="24797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247759B-BBFE-4006-B2EA-5FCE1950E120}">
      <dsp:nvSpPr>
        <dsp:cNvPr id="0" name=""/>
        <dsp:cNvSpPr/>
      </dsp:nvSpPr>
      <dsp:spPr>
        <a:xfrm>
          <a:off x="72064" y="653715"/>
          <a:ext cx="1289269" cy="12492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b="1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教科書轉化</a:t>
          </a:r>
        </a:p>
      </dsp:txBody>
      <dsp:txXfrm>
        <a:off x="260873" y="836666"/>
        <a:ext cx="911651" cy="883366"/>
      </dsp:txXfrm>
    </dsp:sp>
    <dsp:sp modelId="{CE62E812-8773-46BB-8C38-A8B030D089F1}">
      <dsp:nvSpPr>
        <dsp:cNvPr id="0" name=""/>
        <dsp:cNvSpPr/>
      </dsp:nvSpPr>
      <dsp:spPr>
        <a:xfrm>
          <a:off x="1596051" y="2348111"/>
          <a:ext cx="248133" cy="24797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9BB94E2-D79C-4D84-B98C-4317FB41C5BA}">
      <dsp:nvSpPr>
        <dsp:cNvPr id="0" name=""/>
        <dsp:cNvSpPr/>
      </dsp:nvSpPr>
      <dsp:spPr>
        <a:xfrm>
          <a:off x="9894" y="1654093"/>
          <a:ext cx="1397651" cy="137930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5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b="1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rPr>
            <a:t>自編</a:t>
          </a:r>
          <a:endParaRPr lang="en-US" altLang="zh-TW" sz="1800" b="1" kern="1200" dirty="0">
            <a:solidFill>
              <a:srgbClr val="002060"/>
            </a:solidFill>
            <a:latin typeface="微軟正黑體" panose="020B0604030504040204" pitchFamily="34" charset="-120"/>
            <a:ea typeface="微軟正黑體" panose="020B0604030504040204" pitchFamily="34" charset="-120"/>
            <a:cs typeface="+mn-cs"/>
          </a:endParaRPr>
        </a:p>
        <a:p>
          <a:pPr lvl="0" algn="ctr" defTabSz="800100">
            <a:lnSpc>
              <a:spcPct val="5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b="1" kern="1200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rPr>
            <a:t>教材</a:t>
          </a:r>
        </a:p>
      </dsp:txBody>
      <dsp:txXfrm>
        <a:off x="214575" y="1856087"/>
        <a:ext cx="988289" cy="975316"/>
      </dsp:txXfrm>
    </dsp:sp>
    <dsp:sp modelId="{F986A671-A60F-4C2A-9727-AFD5075D79B9}">
      <dsp:nvSpPr>
        <dsp:cNvPr id="0" name=""/>
        <dsp:cNvSpPr/>
      </dsp:nvSpPr>
      <dsp:spPr>
        <a:xfrm>
          <a:off x="5891537" y="1135026"/>
          <a:ext cx="1553086" cy="1466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ts val="3000"/>
            </a:lnSpc>
            <a:spcBef>
              <a:spcPct val="0"/>
            </a:spcBef>
            <a:spcAft>
              <a:spcPts val="0"/>
            </a:spcAft>
          </a:pPr>
          <a:r>
            <a:rPr lang="zh-TW" altLang="en-US" sz="1800" kern="12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總結性</a:t>
          </a:r>
          <a:endParaRPr lang="en-US" altLang="zh-TW" sz="1800" kern="1200" dirty="0">
            <a:solidFill>
              <a:srgbClr val="C0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800100">
            <a:lnSpc>
              <a:spcPts val="3000"/>
            </a:lnSpc>
            <a:spcBef>
              <a:spcPct val="0"/>
            </a:spcBef>
            <a:spcAft>
              <a:spcPts val="0"/>
            </a:spcAft>
          </a:pPr>
          <a:r>
            <a:rPr lang="zh-TW" altLang="en-US" sz="1800" kern="1200" dirty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表現任務（評量）</a:t>
          </a:r>
        </a:p>
      </dsp:txBody>
      <dsp:txXfrm>
        <a:off x="6118981" y="1349851"/>
        <a:ext cx="1098198" cy="1037269"/>
      </dsp:txXfrm>
    </dsp:sp>
    <dsp:sp modelId="{53C60C8B-5F0F-44C1-8E72-3D46E99FDBBC}">
      <dsp:nvSpPr>
        <dsp:cNvPr id="0" name=""/>
        <dsp:cNvSpPr/>
      </dsp:nvSpPr>
      <dsp:spPr>
        <a:xfrm>
          <a:off x="589154" y="3186287"/>
          <a:ext cx="2117702" cy="54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ts val="25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>
              <a:solidFill>
                <a:srgbClr val="00B05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微軟正黑體"/>
            </a:rPr>
            <a:t>教師備課</a:t>
          </a:r>
          <a:r>
            <a:rPr lang="en-US" altLang="zh-TW" sz="2000" kern="1200" dirty="0">
              <a:solidFill>
                <a:srgbClr val="00B05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微軟正黑體"/>
            </a:rPr>
            <a:t>~</a:t>
          </a:r>
        </a:p>
        <a:p>
          <a:pPr lvl="0" algn="ctr" defTabSz="889000">
            <a:lnSpc>
              <a:spcPts val="25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>
              <a:solidFill>
                <a:srgbClr val="00B05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微軟正黑體"/>
            </a:rPr>
            <a:t>蒐集學生經驗</a:t>
          </a:r>
        </a:p>
      </dsp:txBody>
      <dsp:txXfrm>
        <a:off x="589154" y="3186287"/>
        <a:ext cx="2117702" cy="548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PhasedProcess">
  <dgm:title val=""/>
  <dgm:desc val=""/>
  <dgm:catLst>
    <dgm:cat type="process" pri="1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clrData>
  <dgm:layoutNode name="Name0">
    <dgm:varLst>
      <dgm:chMax val="3"/>
      <dgm:chPref val="3"/>
      <dgm:bulletEnabled val="1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gte" val="3">
        <dgm:alg type="composite">
          <dgm:param type="ar" val="2.8316"/>
        </dgm:alg>
        <dgm:choose name="Name3">
          <dgm:if name="Name4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567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rightChild" refType="w" fact="0.713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parentText1" refType="w" fact="0.0621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6845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if>
          <dgm:else name="Name5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72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rightChild" refType="w" fact="0.09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parentText1" refType="w" fact="0.7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062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else>
        </dgm:choose>
      </dgm:if>
      <dgm:if name="Name6" axis="ch" ptType="node" func="cnt" op="gte" val="2">
        <dgm:alg type="composite">
          <dgm:param type="ar" val="1.8986"/>
        </dgm:alg>
        <dgm:choose name="Name7">
          <dgm:if name="Name8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941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5782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1" refType="w" fact="0.0926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  <dgm:constr type="l" for="ch" forName="parentText2" refType="w" fact="0.5655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</dgm:constrLst>
          </dgm:if>
          <dgm:else name="Name9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592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0941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2" refType="w" fact="0.0926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  <dgm:constr type="l" for="ch" forName="parentText1" refType="w" fact="0.5655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</dgm:constrLst>
          </dgm:else>
        </dgm:choose>
      </dgm:if>
      <dgm:else name="Name10">
        <dgm:alg type="composite">
          <dgm:param type="ar" val="0.8036"/>
        </dgm:alg>
        <dgm:constrLst>
          <dgm:constr type="primFontSz" for="des" forName="parentText1" val="65"/>
          <dgm:constr type="primFontSz" for="des" forName="childText1_1" val="65"/>
          <dgm:constr type="primFontSz" for="des" forName="childText1_1" refType="primFontSz" refFor="des" refForName="parentText1" op="lte"/>
          <dgm:constr type="primFontSz" for="des" forName="childText1_2" refType="primFontSz" refFor="des" refForName="parentText1" op="lte"/>
          <dgm:constr type="primFontSz" for="des" forName="childText1_3" refType="primFontSz" refFor="des" refForName="parentText1" op="lte"/>
          <dgm:constr type="primFontSz" for="des" forName="childText1_4" refType="primFontSz" refFor="des" refForName="parentText1" op="lte"/>
          <dgm:constr type="primFontSz" for="des" forName="childText1_1" refType="primFontSz" refFor="des" refForName="parentText2" op="lte"/>
          <dgm:constr type="primFontSz" for="des" forName="childText1_2" refType="primFontSz" refFor="des" refForName="parentText2" op="lte"/>
          <dgm:constr type="primFontSz" for="des" forName="childText1_3" refType="primFontSz" refFor="des" refForName="parentText2" op="lte"/>
          <dgm:constr type="primFontSz" for="des" forName="childText1_4" refType="primFontSz" refFor="des" refForName="parentText2" op="lte"/>
          <dgm:constr type="primFontSz" for="des" forName="childText1_1" refType="primFontSz" refFor="des" refForName="parentText3" op="lte"/>
          <dgm:constr type="primFontSz" for="des" forName="childText1_2" refType="primFontSz" refFor="des" refForName="parentText3" op="lte"/>
          <dgm:constr type="primFontSz" for="des" forName="childText1_3" refType="primFontSz" refFor="des" refForName="parentText3" op="lte"/>
          <dgm:constr type="primFontSz" for="des" forName="childText1_4" refType="primFontSz" refFor="des" refForName="parentText3" op="lte"/>
          <dgm:constr type="primFontSz" for="des" forName="childText1_2" refType="primFontSz" refFor="des" refForName="childText1_1" op="equ"/>
          <dgm:constr type="primFontSz" for="des" forName="childText1_3" refType="primFontSz" refFor="des" refForName="childText1_1" op="equ"/>
          <dgm:constr type="primFontSz" for="des" forName="childText1_4" refType="primFontSz" refFor="des" refForName="childText1_1" op="equ"/>
          <dgm:constr type="l" for="ch" forName="leftComposite" refType="w" fact="0"/>
          <dgm:constr type="t" for="ch" forName="leftComposite" refType="h" fact="0.1159"/>
          <dgm:constr type="w" for="ch" forName="leftComposite" refType="w"/>
          <dgm:constr type="h" for="ch" forName="leftComposite" refType="h" fact="0.6953"/>
          <dgm:constr type="l" for="ch" forName="parentText1" refType="w" fact="0"/>
          <dgm:constr type="t" for="ch" forName="parentText1" refType="h" fact="0.8128"/>
          <dgm:constr type="w" for="ch" forName="parentText1" refType="w"/>
          <dgm:constr type="h" for="ch" forName="parentText1" refType="h" fact="0.1872"/>
        </dgm:constrLst>
      </dgm:else>
    </dgm:choose>
    <dgm:choose name="Name11">
      <dgm:if name="Name12" axis="ch" ptType="node" func="cnt" op="gte" val="1">
        <dgm:choose name="Name13">
          <dgm:if name="Name14" axis="ch" ptType="node" func="cnt" op="gte" val="2">
            <dgm:layoutNode name="arc1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3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2" styleLbl="revTx">
              <dgm:varLst>
                <dgm:chMax val="4"/>
                <dgm:chPref val="3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5"/>
        </dgm:choose>
        <dgm:choose name="Name16">
          <dgm:if name="Name17" axis="ch" ptType="node" func="cnt" op="gte" val="3">
            <dgm:layoutNode name="arc2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4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3" styleLbl="revTx">
              <dgm:varLst>
                <dgm:chMax val="1"/>
                <dgm:chPref val="1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3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8"/>
        </dgm:choose>
      </dgm:if>
      <dgm:else name="Name19"/>
    </dgm:choose>
    <dgm:layoutNode name="middleComposite">
      <dgm:choose name="Name20">
        <dgm:if name="Name21" axis="ch ch" ptType="node node" st="2 1" cnt="1 0" func="cnt" op="lte" val="1">
          <dgm:alg type="composite">
            <dgm:param type="ar" val="1"/>
          </dgm:alg>
        </dgm:if>
        <dgm:if name="Name22" axis="ch ch" ptType="node node" st="2 1" cnt="1 0" func="cnt" op="equ" val="2">
          <dgm:alg type="composite">
            <dgm:param type="ar" val="1.792"/>
          </dgm:alg>
        </dgm:if>
        <dgm:if name="Name23" axis="ch ch" ptType="node node" st="2 1" cnt="1 0" func="cnt" op="equ" val="3">
          <dgm:alg type="composite">
            <dgm:param type="ar" val="1"/>
          </dgm:alg>
        </dgm:if>
        <dgm:else name="Name24">
          <dgm:alg type="composite">
            <dgm:param type="ar" val="1"/>
          </dgm:alg>
        </dgm:else>
      </dgm:choose>
      <dgm:shape xmlns:r="http://schemas.openxmlformats.org/officeDocument/2006/relationships" r:blip="">
        <dgm:adjLst/>
      </dgm:shape>
      <dgm:presOf/>
      <dgm:choose name="Name25">
        <dgm:if name="Name26" axis="ch ch" ptType="node node" st="2 1" cnt="1 0" func="cnt" op="lte" val="1">
          <dgm:constrLst>
            <dgm:constr type="ctrX" for="ch" forName="circ1" refType="w" fact="0.5"/>
            <dgm:constr type="ctrY" for="ch" forName="circ1" refType="h" fact="0.5"/>
            <dgm:constr type="w" for="ch" forName="circ1" refType="w"/>
            <dgm:constr type="h" for="ch" forName="circ1" refType="h"/>
            <dgm:constr type="l" for="ch" forName="circ1Tx" refType="w" fact="0.2"/>
            <dgm:constr type="t" for="ch" forName="circ1Tx" refType="h" fact="0.1"/>
            <dgm:constr type="w" for="ch" forName="circ1Tx" refType="w" fact="0.6"/>
            <dgm:constr type="h" for="ch" forName="circ1Tx" refType="h" fact="0.8"/>
          </dgm:constrLst>
        </dgm:if>
        <dgm:if name="Name27" axis="ch ch" ptType="node node" st="2 1" cnt="1 0" func="cnt" op="equ" val="2">
          <dgm:constrLst>
            <dgm:constr type="ctrX" for="ch" forName="circ1" refType="w" fact="0.3"/>
            <dgm:constr type="ctrY" for="ch" forName="circ1" refType="h" fact="0.5"/>
            <dgm:constr type="w" for="ch" forName="circ1" refType="w" fact="0.555"/>
            <dgm:constr type="h" for="ch" forName="circ1" refType="h" fact="0.99456"/>
            <dgm:constr type="l" for="ch" forName="circ1Tx" refType="w" fact="0.1"/>
            <dgm:constr type="t" for="ch" forName="circ1Tx" refType="h" fact="0.12"/>
            <dgm:constr type="w" for="ch" forName="circ1Tx" refType="w" fact="0.32"/>
            <dgm:constr type="h" for="ch" forName="circ1Tx" refType="h" fact="0.76"/>
            <dgm:constr type="ctrX" for="ch" forName="circ2" refType="w" fact="0.7"/>
            <dgm:constr type="ctrY" for="ch" forName="circ2" refType="h" fact="0.5"/>
            <dgm:constr type="w" for="ch" forName="circ2" refType="w" fact="0.555"/>
            <dgm:constr type="h" for="ch" forName="circ2" refType="h" fact="0.99456"/>
            <dgm:constr type="l" for="ch" forName="circ2Tx" refType="w" fact="0.58"/>
            <dgm:constr type="t" for="ch" forName="circ2Tx" refType="h" fact="0.12"/>
            <dgm:constr type="w" for="ch" forName="circ2Tx" refType="w" fact="0.32"/>
            <dgm:constr type="h" for="ch" forName="circ2Tx" refType="h" fact="0.76"/>
          </dgm:constrLst>
        </dgm:if>
        <dgm:if name="Name28" axis="ch ch" ptType="node node" st="2 1" cnt="1 0" func="cnt" op="equ" val="3">
          <dgm:constrLst>
            <dgm:constr type="ctrX" for="ch" forName="circ1" refType="w" fact="0.5"/>
            <dgm:constr type="ctrY" for="ch" forName="circ1" refType="w" fact="0.25"/>
            <dgm:constr type="w" for="ch" forName="circ1" refType="w" fact="0.6"/>
            <dgm:constr type="h" for="ch" forName="circ1" refType="h" fact="0.6"/>
            <dgm:constr type="l" for="ch" forName="circ1Tx" refType="w" fact="0.28"/>
            <dgm:constr type="t" for="ch" forName="circ1Tx" refType="h" fact="0.055"/>
            <dgm:constr type="w" for="ch" forName="circ1Tx" refType="w" fact="0.44"/>
            <dgm:constr type="h" for="ch" forName="circ1Tx" refType="h" fact="0.27"/>
            <dgm:constr type="ctrX" for="ch" forName="circ2" refType="w" fact="0.7165"/>
            <dgm:constr type="ctrY" for="ch" forName="circ2" refType="w" fact="0.625"/>
            <dgm:constr type="w" for="ch" forName="circ2" refType="w" fact="0.6"/>
            <dgm:constr type="h" for="ch" forName="circ2" refType="h" fact="0.6"/>
            <dgm:constr type="l" for="ch" forName="circ2Tx" refType="w" fact="0.6"/>
            <dgm:constr type="t" for="ch" forName="circ2Tx" refType="h" fact="0.48"/>
            <dgm:constr type="w" for="ch" forName="circ2Tx" refType="w" fact="0.36"/>
            <dgm:constr type="h" for="ch" forName="circ2Tx" refType="h" fact="0.33"/>
            <dgm:constr type="ctrX" for="ch" forName="circ3" refType="w" fact="0.2835"/>
            <dgm:constr type="ctrY" for="ch" forName="circ3" refType="w" fact="0.625"/>
            <dgm:constr type="w" for="ch" forName="circ3" refType="w" fact="0.6"/>
            <dgm:constr type="h" for="ch" forName="circ3" refType="h" fact="0.6"/>
            <dgm:constr type="l" for="ch" forName="circ3Tx" refType="w" fact="0.04"/>
            <dgm:constr type="t" for="ch" forName="circ3Tx" refType="h" fact="0.48"/>
            <dgm:constr type="w" for="ch" forName="circ3Tx" refType="w" fact="0.36"/>
            <dgm:constr type="h" for="ch" forName="circ3Tx" refType="h" fact="0.33"/>
          </dgm:constrLst>
        </dgm:if>
        <dgm:else name="Name29">
          <dgm:constrLst>
            <dgm:constr type="ctrX" for="ch" forName="circ1" refType="w" fact="0.5"/>
            <dgm:constr type="ctrY" for="ch" forName="circ1" refType="w" fact="0.27"/>
            <dgm:constr type="w" for="ch" forName="circ1" refType="w" fact="0.52"/>
            <dgm:constr type="h" for="ch" forName="circ1" refType="h" fact="0.52"/>
            <dgm:constr type="l" for="ch" forName="circ1Tx" refType="w" fact="0.3"/>
            <dgm:constr type="t" for="ch" forName="circ1Tx" refType="h" fact="0.08"/>
            <dgm:constr type="w" for="ch" forName="circ1Tx" refType="w" fact="0.4"/>
            <dgm:constr type="h" for="ch" forName="circ1Tx" refType="h" fact="0.165"/>
            <dgm:constr type="ctrX" for="ch" forName="circ2" refType="w" fact="0.73"/>
            <dgm:constr type="ctrY" for="ch" forName="circ2" refType="w" fact="0.5"/>
            <dgm:constr type="w" for="ch" forName="circ2" refType="w" fact="0.52"/>
            <dgm:constr type="h" for="ch" forName="circ2" refType="h" fact="0.52"/>
            <dgm:constr type="r" for="ch" forName="circ2Tx" refType="w" fact="0.95"/>
            <dgm:constr type="t" for="ch" forName="circ2Tx" refType="h" fact="0.3"/>
            <dgm:constr type="w" for="ch" forName="circ2Tx" refType="w" fact="0.2"/>
            <dgm:constr type="h" for="ch" forName="circ2Tx" refType="h" fact="0.4"/>
            <dgm:constr type="ctrX" for="ch" forName="circ3" refType="w" fact="0.5"/>
            <dgm:constr type="ctrY" for="ch" forName="circ3" refType="w" fact="0.73"/>
            <dgm:constr type="w" for="ch" forName="circ3" refType="w" fact="0.52"/>
            <dgm:constr type="h" for="ch" forName="circ3" refType="h" fact="0.52"/>
            <dgm:constr type="l" for="ch" forName="circ3Tx" refType="w" fact="0.3"/>
            <dgm:constr type="b" for="ch" forName="circ3Tx" refType="h" fact="0.92"/>
            <dgm:constr type="w" for="ch" forName="circ3Tx" refType="w" fact="0.4"/>
            <dgm:constr type="h" for="ch" forName="circ3Tx" refType="h" fact="0.165"/>
            <dgm:constr type="ctrX" for="ch" forName="circ4" refType="w" fact="0.27"/>
            <dgm:constr type="ctrY" for="ch" forName="circ4" refType="h" fact="0.5"/>
            <dgm:constr type="w" for="ch" forName="circ4" refType="w" fact="0.52"/>
            <dgm:constr type="h" for="ch" forName="circ4" refType="h" fact="0.52"/>
            <dgm:constr type="l" for="ch" forName="circ4Tx" refType="w" fact="0.05"/>
            <dgm:constr type="t" for="ch" forName="circ4Tx" refType="h" fact="0.3"/>
            <dgm:constr type="w" for="ch" forName="circ4Tx" refType="w" fact="0.2"/>
            <dgm:constr type="h" for="ch" forName="circ4Tx" refType="h" fact="0.4"/>
          </dgm:constrLst>
        </dgm:else>
      </dgm:choose>
      <dgm:ruleLst/>
      <dgm:forEach name="Name30" axis="ch ch" ptType="node node" st="2 1" cnt="1 1">
        <dgm:layoutNode name="circ1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1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1" axis="ch ch" ptType="node node" st="2 2" cnt="1 1">
        <dgm:layoutNode name="circ2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2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2" axis="ch ch" ptType="node node" st="2 3" cnt="1 1">
        <dgm:layoutNode name="circ3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3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3" axis="ch ch" ptType="node node" st="2 4" cnt="1 1">
        <dgm:layoutNode name="circ4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4Tx" styleLbl="revTx">
          <dgm:varLst>
            <dgm:chMax val="0"/>
            <dgm:chPref val="0"/>
            <dgm:bulletEnabled val="1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</dgm:layoutNode>
    <dgm:layoutNode name="leftComposite">
      <dgm:choose name="Name34">
        <dgm:if name="Name35" axis="ch ch" ptType="node node" st="1 1" cnt="1 0" func="cnt" op="lte" val="1">
          <dgm:alg type="composite">
            <dgm:param type="ar" val="1.3085"/>
          </dgm:alg>
          <dgm:constrLst>
            <dgm:constr type="l" for="ch" forName="childText1_1" refType="w" fact="0.2124"/>
            <dgm:constr type="t" for="ch" forName="childText1_1" refType="h" fact="0"/>
            <dgm:constr type="w" for="ch" forName="childText1_1" refType="w" fact="0.5759"/>
            <dgm:constr type="h" for="ch" forName="childText1_1" refType="h" fact="0.7535"/>
            <dgm:constr type="l" for="ch" forName="ellipse1" refType="w" fact="0"/>
            <dgm:constr type="t" for="ch" forName="ellipse1" refType="h" fact="0.63"/>
            <dgm:constr type="w" for="ch" forName="ellipse1" refType="w" fact="0.2828"/>
            <dgm:constr type="h" for="ch" forName="ellipse1" refType="h" fact="0.37"/>
            <dgm:constr type="l" for="ch" forName="ellipse2" refType="w" fact="0.82"/>
            <dgm:constr type="t" for="ch" forName="ellipse2" refType="h" fact="0.17"/>
            <dgm:constr type="w" for="ch" forName="ellipse2" refType="w" fact="0.1645"/>
            <dgm:constr type="h" for="ch" forName="ellipse2" refType="h" fact="0.2153"/>
          </dgm:constrLst>
        </dgm:if>
        <dgm:if name="Name36" axis="ch ch" ptType="node node" st="1 1" cnt="1 0" func="cnt" op="equ" val="2">
          <dgm:alg type="composite">
            <dgm:param type="ar" val="0.8917"/>
          </dgm:alg>
          <dgm:constrLst>
            <dgm:constr type="l" for="ch" forName="childText1_1" refType="w" fact="0.1864"/>
            <dgm:constr type="t" for="ch" forName="childText1_1" refType="h" fact="0"/>
            <dgm:constr type="w" for="ch" forName="childText1_1" refType="w" fact="0.5055"/>
            <dgm:constr type="h" for="ch" forName="childText1_1" refType="h" fact="0.4507"/>
            <dgm:constr type="l" for="ch" forName="childText1_2" refType="w" fact="0.4945"/>
            <dgm:constr type="t" for="ch" forName="childText1_2" refType="h" fact="0.3929"/>
            <dgm:constr type="w" for="ch" forName="childText1_2" refType="w" fact="0.5055"/>
            <dgm:constr type="h" for="ch" forName="childText1_2" refType="h" fact="0.4507"/>
            <dgm:constr type="l" for="ch" forName="ellipse1" refType="w" fact="0"/>
            <dgm:constr type="t" for="ch" forName="ellipse1" refType="h" fact="0.3768"/>
            <dgm:constr type="w" for="ch" forName="ellipse1" refType="w" fact="0.2482"/>
            <dgm:constr type="h" for="ch" forName="ellipse1" refType="h" fact="0.2213"/>
            <dgm:constr type="l" for="ch" forName="ellipse3" refType="w" fact="0.5474"/>
            <dgm:constr type="t" for="ch" forName="ellipse3" refType="h" fact="0.8712"/>
            <dgm:constr type="w" for="ch" forName="ellipse3" refType="w" fact="0.1444"/>
            <dgm:constr type="h" for="ch" forName="ellipse3" refType="h" fact="0.1288"/>
            <dgm:constr type="l" for="ch" forName="ellipse2" refType="w" fact="0.7333"/>
            <dgm:constr type="t" for="ch" forName="ellipse2" refType="h" fact="0.0887"/>
            <dgm:constr type="w" for="ch" forName="ellipse2" refType="w" fact="0.1444"/>
            <dgm:constr type="h" for="ch" forName="ellipse2" refType="h" fact="0.1288"/>
          </dgm:constrLst>
        </dgm:if>
        <dgm:if name="Name37" axis="ch ch" ptType="node node" st="1 1" cnt="1 0" func="cnt" op="equ" val="3">
          <dgm:alg type="composite">
            <dgm:param type="ar" val="1.0811"/>
          </dgm:alg>
          <dgm:constrLst>
            <dgm:constr type="l" for="ch" forName="childText1_3" refType="w" fact="0.1649"/>
            <dgm:constr type="t" for="ch" forName="childText1_3" refType="h" fact="0.5389"/>
            <dgm:constr type="w" for="ch" forName="childText1_3" refType="w" fact="0.4265"/>
            <dgm:constr type="h" for="ch" forName="childText1_3" refType="h" fact="0.4611"/>
            <dgm:constr type="l" for="ch" forName="childText1_1" refType="w" fact="0.1573"/>
            <dgm:constr type="t" for="ch" forName="childText1_1" refType="h" fact="0"/>
            <dgm:constr type="w" for="ch" forName="childText1_1" refType="w" fact="0.4265"/>
            <dgm:constr type="h" for="ch" forName="childText1_1" refType="h" fact="0.4611"/>
            <dgm:constr type="l" for="ch" forName="childText1_2" refType="w" fact="0.5735"/>
            <dgm:constr type="t" for="ch" forName="childText1_2" refType="h" fact="0.2754"/>
            <dgm:constr type="w" for="ch" forName="childText1_2" refType="w" fact="0.4265"/>
            <dgm:constr type="h" for="ch" forName="childText1_2" refType="h" fact="0.4611"/>
            <dgm:constr type="l" for="ch" forName="ellipse1" refType="w" fact="0"/>
            <dgm:constr type="t" for="ch" forName="ellipse1" refType="h" fact="0.3855"/>
            <dgm:constr type="w" for="ch" forName="ellipse1" refType="w" fact="0.2095"/>
            <dgm:constr type="h" for="ch" forName="ellipse1" refType="h" fact="0.2264"/>
            <dgm:constr type="l" for="ch" forName="ellipse3" refType="w" fact="0.6181"/>
            <dgm:constr type="t" for="ch" forName="ellipse3" refType="h" fact="0.7647"/>
            <dgm:constr type="w" for="ch" forName="ellipse3" refType="w" fact="0.1219"/>
            <dgm:constr type="h" for="ch" forName="ellipse3" refType="h" fact="0.1317"/>
            <dgm:constr type="l" for="ch" forName="ellipse2" refType="w" fact="0.6188"/>
            <dgm:constr type="t" for="ch" forName="ellipse2" refType="h" fact="0.0907"/>
            <dgm:constr type="w" for="ch" forName="ellipse2" refType="w" fact="0.1219"/>
            <dgm:constr type="h" for="ch" forName="ellipse2" refType="h" fact="0.1317"/>
          </dgm:constrLst>
        </dgm:if>
        <dgm:else name="Name38">
          <dgm:alg type="composite">
            <dgm:param type="ar" val="0.9472"/>
          </dgm:alg>
          <dgm:constrLst>
            <dgm:constr type="l" for="ch" forName="childText1_3" refType="w" fact="0"/>
            <dgm:constr type="t" for="ch" forName="childText1_3" refType="h" fact="0.6035"/>
            <dgm:constr type="w" for="ch" forName="childText1_3" refType="w" fact="0.4186"/>
            <dgm:constr type="h" for="ch" forName="childText1_3" refType="h" fact="0.3965"/>
            <dgm:constr type="l" for="ch" forName="childText1_1" refType="w" fact="0.0981"/>
            <dgm:constr type="t" for="ch" forName="childText1_1" refType="h" fact="0"/>
            <dgm:constr type="w" for="ch" forName="childText1_1" refType="w" fact="0.4186"/>
            <dgm:constr type="h" for="ch" forName="childText1_1" refType="h" fact="0.3965"/>
            <dgm:constr type="l" for="ch" forName="childText1_2" refType="w" fact="0.5385"/>
            <dgm:constr type="t" for="ch" forName="childText1_2" refType="h" fact="0.1304"/>
            <dgm:constr type="w" for="ch" forName="childText1_2" refType="w" fact="0.4186"/>
            <dgm:constr type="h" for="ch" forName="childText1_2" refType="h" fact="0.3965"/>
            <dgm:constr type="l" for="ch" forName="ellipse4" refType="w" fact="0.3222"/>
            <dgm:constr type="t" for="ch" forName="ellipse4" refType="h" fact="0.4232"/>
            <dgm:constr type="w" for="ch" forName="ellipse4" refType="w" fact="0.2056"/>
            <dgm:constr type="h" for="ch" forName="ellipse4" refType="h" fact="0.1947"/>
            <dgm:constr type="l" for="ch" forName="ellipse1" refType="w" fact="0.1489"/>
            <dgm:constr type="t" for="ch" forName="ellipse1" refType="h" fact="0.4502"/>
            <dgm:constr type="w" for="ch" forName="ellipse1" refType="w" fact="0.1196"/>
            <dgm:constr type="h" for="ch" forName="ellipse1" refType="h" fact="0.1133"/>
            <dgm:constr type="l" for="ch" forName="ellipse2" refType="w" fact="0.5384"/>
            <dgm:constr type="t" for="ch" forName="ellipse2" refType="h" fact="0.0124"/>
            <dgm:constr type="w" for="ch" forName="ellipse2" refType="w" fact="0.1196"/>
            <dgm:constr type="h" for="ch" forName="ellipse2" refType="h" fact="0.1133"/>
            <dgm:constr type="l" for="ch" forName="childText1_4" refType="w" fact="0.4625"/>
            <dgm:constr type="t" for="ch" forName="childText1_4" refType="h" fact="0.5719"/>
            <dgm:constr type="w" for="ch" forName="childText1_4" refType="w" fact="0.4186"/>
            <dgm:constr type="h" for="ch" forName="childText1_4" refType="h" fact="0.3965"/>
            <dgm:constr type="l" for="ch" forName="ellipse3" refType="w" fact="0.8804"/>
            <dgm:constr type="t" for="ch" forName="ellipse3" refType="h" fact="0.5329"/>
            <dgm:constr type="w" for="ch" forName="ellipse3" refType="w" fact="0.1196"/>
            <dgm:constr type="h" for="ch" forName="ellipse3" refType="h" fact="0.1133"/>
            <dgm:constr type="l" for="ch" forName="ellipse5" refType="w" fact="0.0146"/>
            <dgm:constr type="t" for="ch" forName="ellipse5" refType="h" fact="0.5228"/>
            <dgm:constr type="w" for="ch" forName="ellipse5" refType="w" fact="0.0899"/>
            <dgm:constr type="h" for="ch" forName="ellipse5" refType="h" fact="0.0851"/>
          </dgm:constrLst>
        </dgm:else>
      </dgm:choose>
      <dgm:forEach name="Name39" axis="ch ch" ptType="node node" st="1 1" cnt="1 1">
        <dgm:layoutNode name="childText1_1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1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2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0" axis="ch ch" ptType="node node" st="1 2" cnt="1 1">
        <dgm:layoutNode name="childText1_2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3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1" axis="ch ch" ptType="node node" st="1 3" cnt="1 1">
        <dgm:layoutNode name="childText1_3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forEach>
      <dgm:forEach name="Name42" axis="ch ch" ptType="node node" st="1 4" cnt="1 1">
        <dgm:layoutNode name="childText1_4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4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5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layoutNode>
    <dgm:choose name="Name43">
      <dgm:if name="Name44" axis="ch ch" ptType="node node" st="3 1" cnt="1 0" func="cnt" op="gte" val="1">
        <dgm:layoutNode name="rightChild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ch des" ptType="node node" st="3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45"/>
    </dgm:choose>
    <dgm:layoutNode name="parentText1" styleLbl="revTx">
      <dgm:varLst>
        <dgm:chMax val="4"/>
        <dgm:chPref val="3"/>
        <dgm:bulletEnabled val="1"/>
      </dgm:varLst>
      <dgm:alg type="tx"/>
      <dgm:shape xmlns:r="http://schemas.openxmlformats.org/officeDocument/2006/relationships" type="rect" r:blip="">
        <dgm:adjLst/>
      </dgm:shape>
      <dgm:presOf axis="ch self" ptType="node node" st="1 1" cnt="1 0"/>
      <dgm:constrLst>
        <dgm:constr type="lMarg" refType="primFontSz" fact="0.3"/>
        <dgm:constr type="rMarg" refType="primFontSz" fact="0.3"/>
        <dgm:constr type="tMarg" refType="primFontSz" fact="0.3"/>
        <dgm:constr type="bMarg" refType="primFontSz" fact="0.3"/>
      </dgm:constrLst>
      <dgm:ruleLst>
        <dgm:rule type="primFontSz" val="5" fact="NaN" max="NaN"/>
      </dgm:ruleLst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 dirty="0"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3A075-29DF-4CAE-8BA7-CDA0ED456C88}" type="datetimeFigureOut">
              <a:rPr lang="zh-CN" altLang="en-US" smtClean="0">
                <a:ea typeface="微软雅黑" panose="020B0503020204020204" pitchFamily="34" charset="-122"/>
              </a:rPr>
              <a:t>2023/11/13</a:t>
            </a:fld>
            <a:endParaRPr lang="zh-CN" altLang="en-US" dirty="0"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 dirty="0">
              <a:ea typeface="微软雅黑" panose="020B0503020204020204" pitchFamily="3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924EE-29F1-4E68-A53A-86CBCBDF827A}" type="slidenum">
              <a:rPr lang="zh-CN" altLang="en-US" smtClean="0">
                <a:ea typeface="微软雅黑" panose="020B0503020204020204" pitchFamily="34" charset="-122"/>
              </a:rPr>
              <a:t>‹#›</a:t>
            </a:fld>
            <a:endParaRPr lang="zh-CN" altLang="en-US" dirty="0"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13844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微软雅黑" panose="020B0503020204020204" pitchFamily="34" charset="-122"/>
              </a:defRPr>
            </a:lvl1pPr>
          </a:lstStyle>
          <a:p>
            <a:fld id="{6A2B73EA-EE91-4E33-A9C1-8BF5DD7139A2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 dirty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微软雅黑" panose="020B0503020204020204" pitchFamily="34" charset="-122"/>
              </a:defRPr>
            </a:lvl1pPr>
          </a:lstStyle>
          <a:p>
            <a:fld id="{7392B679-AE23-4750-8FB0-6513430B8953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29930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55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5642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49D3E0-124D-4DFF-AE99-4EA4CC201DB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5510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1444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03981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8187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108049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76605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99318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57906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56330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534808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07522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91269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53292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31590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32785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68647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77442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16892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pPr/>
              <a:t>21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820671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70532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04170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091121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338193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31412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72624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595472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632538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407869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133926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8979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711090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997003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26506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365559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749617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91525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995806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420410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32854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417760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92B679-AE23-4750-8FB0-6513430B895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684725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92B679-AE23-4750-8FB0-6513430B895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675423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65355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994990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391111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733386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094040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757201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299412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773867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722723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A1EC7-69F3-4752-BC1B-FA5AEE4D79EC}" type="slidenum">
              <a:rPr lang="zh-CN" altLang="en-US" smtClean="0"/>
              <a:t>57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369179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9034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moban/" TargetMode="Externa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ea typeface="微软雅黑" panose="020B0503020204020204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dirty="0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311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512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ea typeface="微软雅黑" panose="020B0503020204020204" pitchFamily="34" charset="-12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>
                <a:ea typeface="微软雅黑" panose="020B0503020204020204" pitchFamily="34" charset="-122"/>
              </a:defRPr>
            </a:lvl1pPr>
            <a:lvl2pPr>
              <a:defRPr sz="2400">
                <a:ea typeface="微软雅黑" panose="020B0503020204020204" pitchFamily="34" charset="-122"/>
              </a:defRPr>
            </a:lvl2pPr>
            <a:lvl3pPr>
              <a:defRPr sz="2000">
                <a:ea typeface="微软雅黑" panose="020B0503020204020204" pitchFamily="34" charset="-122"/>
              </a:defRPr>
            </a:lvl3pPr>
            <a:lvl4pPr>
              <a:defRPr sz="1800">
                <a:ea typeface="微软雅黑" panose="020B0503020204020204" pitchFamily="34" charset="-122"/>
              </a:defRPr>
            </a:lvl4pPr>
            <a:lvl5pPr>
              <a:defRPr sz="1800">
                <a:ea typeface="微软雅黑" panose="020B0503020204020204" pitchFamily="34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>
                <a:ea typeface="微软雅黑" panose="020B0503020204020204" pitchFamily="34" charset="-122"/>
              </a:defRPr>
            </a:lvl1pPr>
            <a:lvl2pPr>
              <a:defRPr sz="2400">
                <a:ea typeface="微软雅黑" panose="020B0503020204020204" pitchFamily="34" charset="-122"/>
              </a:defRPr>
            </a:lvl2pPr>
            <a:lvl3pPr>
              <a:defRPr sz="2000">
                <a:ea typeface="微软雅黑" panose="020B0503020204020204" pitchFamily="34" charset="-122"/>
              </a:defRPr>
            </a:lvl3pPr>
            <a:lvl4pPr>
              <a:defRPr sz="1800">
                <a:ea typeface="微软雅黑" panose="020B0503020204020204" pitchFamily="34" charset="-122"/>
              </a:defRPr>
            </a:lvl4pPr>
            <a:lvl5pPr>
              <a:defRPr sz="1800">
                <a:ea typeface="微软雅黑" panose="020B0503020204020204" pitchFamily="34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>
                <a:ea typeface="微软雅黑" panose="020B0503020204020204" pitchFamily="34" charset="-122"/>
              </a:defRPr>
            </a:lvl1pPr>
            <a:lvl2pPr>
              <a:defRPr sz="2000">
                <a:ea typeface="微软雅黑" panose="020B0503020204020204" pitchFamily="34" charset="-122"/>
              </a:defRPr>
            </a:lvl2pPr>
            <a:lvl3pPr>
              <a:defRPr sz="1800">
                <a:ea typeface="微软雅黑" panose="020B0503020204020204" pitchFamily="34" charset="-122"/>
              </a:defRPr>
            </a:lvl3pPr>
            <a:lvl4pPr>
              <a:defRPr sz="1600">
                <a:ea typeface="微软雅黑" panose="020B0503020204020204" pitchFamily="34" charset="-122"/>
              </a:defRPr>
            </a:lvl4pPr>
            <a:lvl5pPr>
              <a:defRPr sz="1600">
                <a:ea typeface="微软雅黑" panose="020B0503020204020204" pitchFamily="34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>
                <a:ea typeface="微软雅黑" panose="020B0503020204020204" pitchFamily="34" charset="-122"/>
              </a:defRPr>
            </a:lvl1pPr>
            <a:lvl2pPr>
              <a:defRPr sz="2000">
                <a:ea typeface="微软雅黑" panose="020B0503020204020204" pitchFamily="34" charset="-122"/>
              </a:defRPr>
            </a:lvl2pPr>
            <a:lvl3pPr>
              <a:defRPr sz="1800">
                <a:ea typeface="微软雅黑" panose="020B0503020204020204" pitchFamily="34" charset="-122"/>
              </a:defRPr>
            </a:lvl3pPr>
            <a:lvl4pPr>
              <a:defRPr sz="1600">
                <a:ea typeface="微软雅黑" panose="020B0503020204020204" pitchFamily="34" charset="-122"/>
              </a:defRPr>
            </a:lvl4pPr>
            <a:lvl5pPr>
              <a:defRPr sz="1600">
                <a:ea typeface="微软雅黑" panose="020B0503020204020204" pitchFamily="34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>
                <a:ea typeface="微软雅黑" panose="020B0503020204020204" pitchFamily="34" charset="-122"/>
              </a:defRPr>
            </a:lvl1pPr>
            <a:lvl2pPr>
              <a:defRPr sz="2800">
                <a:ea typeface="微软雅黑" panose="020B0503020204020204" pitchFamily="34" charset="-122"/>
              </a:defRPr>
            </a:lvl2pPr>
            <a:lvl3pPr>
              <a:defRPr sz="2400">
                <a:ea typeface="微软雅黑" panose="020B0503020204020204" pitchFamily="34" charset="-122"/>
              </a:defRPr>
            </a:lvl3pPr>
            <a:lvl4pPr>
              <a:defRPr sz="2000">
                <a:ea typeface="微软雅黑" panose="020B0503020204020204" pitchFamily="34" charset="-122"/>
              </a:defRPr>
            </a:lvl4pPr>
            <a:lvl5pPr>
              <a:defRPr sz="2000">
                <a:ea typeface="微软雅黑" panose="020B0503020204020204" pitchFamily="34" charset="-122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ea typeface="微软雅黑" panose="020B0503020204020204" pitchFamily="34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ea typeface="微软雅黑" panose="020B0503020204020204" pitchFamily="34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ea typeface="微软雅黑" panose="020B0503020204020204" pitchFamily="34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>
            <a:lvl1pPr>
              <a:defRPr>
                <a:ea typeface="微软雅黑" panose="020B0503020204020204" pitchFamily="34" charset="-122"/>
              </a:defRPr>
            </a:lvl1pPr>
            <a:lvl2pPr>
              <a:defRPr>
                <a:ea typeface="微软雅黑" panose="020B0503020204020204" pitchFamily="34" charset="-122"/>
              </a:defRPr>
            </a:lvl2pPr>
            <a:lvl3pPr>
              <a:defRPr>
                <a:ea typeface="微软雅黑" panose="020B0503020204020204" pitchFamily="34" charset="-122"/>
              </a:defRPr>
            </a:lvl3pPr>
            <a:lvl4pPr>
              <a:defRPr>
                <a:ea typeface="微软雅黑" panose="020B0503020204020204" pitchFamily="34" charset="-122"/>
              </a:defRPr>
            </a:lvl4pPr>
            <a:lvl5pPr>
              <a:defRPr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>
            <a:lvl1pPr>
              <a:defRPr>
                <a:ea typeface="微软雅黑" panose="020B0503020204020204" pitchFamily="34" charset="-122"/>
              </a:defRPr>
            </a:lvl1pPr>
            <a:lvl2pPr>
              <a:defRPr>
                <a:ea typeface="微软雅黑" panose="020B0503020204020204" pitchFamily="34" charset="-122"/>
              </a:defRPr>
            </a:lvl2pPr>
            <a:lvl3pPr>
              <a:defRPr>
                <a:ea typeface="微软雅黑" panose="020B0503020204020204" pitchFamily="34" charset="-122"/>
              </a:defRPr>
            </a:lvl3pPr>
            <a:lvl4pPr>
              <a:defRPr>
                <a:ea typeface="微软雅黑" panose="020B0503020204020204" pitchFamily="34" charset="-122"/>
              </a:defRPr>
            </a:lvl4pPr>
            <a:lvl5pPr>
              <a:defRPr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2023/11/13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947596" y="466045"/>
            <a:ext cx="1020603" cy="577081"/>
          </a:xfrm>
        </p:spPr>
        <p:txBody>
          <a:bodyPr lIns="0" tIns="0" rIns="0" bIns="0"/>
          <a:lstStyle>
            <a:lvl1pPr>
              <a:defRPr sz="3750" b="0" i="0">
                <a:solidFill>
                  <a:srgbClr val="416442"/>
                </a:solidFill>
                <a:latin typeface="新細明體"/>
                <a:cs typeface="新細明體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8BD707-D9CF-40AE-B4C6-C98DA3205C09}" type="datetimeFigureOut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02527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7737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9842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03820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71270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430779" y="5039557"/>
            <a:ext cx="1350150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模板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http://www.1ppt.com/moban/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1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43932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55609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80924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32299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77294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3895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B74FA68B-851B-4497-92DD-AD9676CFD6C7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51FF504A-745A-48EA-80ED-493236BBE93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58287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738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493965"/>
      </p:ext>
    </p:extLst>
  </p:cSld>
  <p:clrMapOvr>
    <a:masterClrMapping/>
  </p:clrMapOvr>
  <p:transition spd="med" advClick="0" advTm="0">
    <p:random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6234139"/>
      </p:ext>
    </p:extLst>
  </p:cSld>
  <p:clrMapOvr>
    <a:masterClrMapping/>
  </p:clrMapOvr>
  <p:transition spd="med" advClick="0" advTm="0">
    <p:random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5"/>
            <a:ext cx="7772400" cy="1021557"/>
          </a:xfrm>
        </p:spPr>
        <p:txBody>
          <a:bodyPr anchor="t"/>
          <a:lstStyle>
            <a:lvl1pPr algn="l">
              <a:defRPr sz="3999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1"/>
          </a:xfrm>
        </p:spPr>
        <p:txBody>
          <a:bodyPr anchor="b"/>
          <a:lstStyle>
            <a:lvl1pPr marL="0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9651761"/>
      </p:ext>
    </p:extLst>
  </p:cSld>
  <p:clrMapOvr>
    <a:masterClrMapping/>
  </p:clrMapOvr>
  <p:transition spd="med" advClick="0" advTm="0">
    <p:random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0"/>
            <a:ext cx="4038600" cy="3394472"/>
          </a:xfrm>
        </p:spPr>
        <p:txBody>
          <a:bodyPr/>
          <a:lstStyle>
            <a:lvl1pPr>
              <a:defRPr sz="2799"/>
            </a:lvl1pPr>
            <a:lvl2pPr>
              <a:defRPr sz="2399"/>
            </a:lvl2pPr>
            <a:lvl3pPr>
              <a:defRPr sz="1999"/>
            </a:lvl3pPr>
            <a:lvl4pPr>
              <a:defRPr sz="1799"/>
            </a:lvl4pPr>
            <a:lvl5pPr>
              <a:defRPr sz="1799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394472"/>
          </a:xfrm>
        </p:spPr>
        <p:txBody>
          <a:bodyPr/>
          <a:lstStyle>
            <a:lvl1pPr>
              <a:defRPr sz="2799"/>
            </a:lvl1pPr>
            <a:lvl2pPr>
              <a:defRPr sz="2399"/>
            </a:lvl2pPr>
            <a:lvl3pPr>
              <a:defRPr sz="1999"/>
            </a:lvl3pPr>
            <a:lvl4pPr>
              <a:defRPr sz="1799"/>
            </a:lvl4pPr>
            <a:lvl5pPr>
              <a:defRPr sz="1799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1818612"/>
      </p:ext>
    </p:extLst>
  </p:cSld>
  <p:clrMapOvr>
    <a:masterClrMapping/>
  </p:clrMapOvr>
  <p:transition spd="med" advClick="0" advTm="0">
    <p:random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4"/>
            <a:ext cx="4040188" cy="47982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963466"/>
          </a:xfrm>
        </p:spPr>
        <p:txBody>
          <a:bodyPr/>
          <a:lstStyle>
            <a:lvl1pPr>
              <a:defRPr sz="2399"/>
            </a:lvl1pPr>
            <a:lvl2pPr>
              <a:defRPr sz="1999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7" y="1151334"/>
            <a:ext cx="4041775" cy="47982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7" y="1631157"/>
            <a:ext cx="4041775" cy="2963466"/>
          </a:xfrm>
        </p:spPr>
        <p:txBody>
          <a:bodyPr/>
          <a:lstStyle>
            <a:lvl1pPr>
              <a:defRPr sz="2399"/>
            </a:lvl1pPr>
            <a:lvl2pPr>
              <a:defRPr sz="1999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2537154"/>
      </p:ext>
    </p:extLst>
  </p:cSld>
  <p:clrMapOvr>
    <a:masterClrMapping/>
  </p:clrMapOvr>
  <p:transition spd="med" advClick="0" advTm="0">
    <p:random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3339416"/>
      </p:ext>
    </p:extLst>
  </p:cSld>
  <p:clrMapOvr>
    <a:masterClrMapping/>
  </p:clrMapOvr>
  <p:transition spd="med" advClick="0" advTm="0">
    <p:random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9815954"/>
      </p:ext>
    </p:extLst>
  </p:cSld>
  <p:clrMapOvr>
    <a:masterClrMapping/>
  </p:clrMapOvr>
  <p:transition spd="med" advClick="0" advTm="0">
    <p:random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A946E-B064-4211-A11D-E702AF025A18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ECCD5-501B-4F30-908A-642832F21398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196219"/>
            <a:ext cx="143508" cy="3959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0" b="1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 userDrawn="1"/>
        </p:nvSpPr>
        <p:spPr>
          <a:xfrm>
            <a:off x="359049" y="248467"/>
            <a:ext cx="902811" cy="3076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项目介绍</a:t>
            </a:r>
          </a:p>
        </p:txBody>
      </p:sp>
    </p:spTree>
    <p:extLst>
      <p:ext uri="{BB962C8B-B14F-4D97-AF65-F5344CB8AC3E}">
        <p14:creationId xmlns:p14="http://schemas.microsoft.com/office/powerpoint/2010/main" val="4213543016"/>
      </p:ext>
    </p:extLst>
  </p:cSld>
  <p:clrMapOvr>
    <a:masterClrMapping/>
  </p:clrMapOvr>
  <p:transition spd="med" advClick="0" advTm="0">
    <p:random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A946E-B064-4211-A11D-E702AF025A18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ECCD5-501B-4F30-908A-642832F21398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196219"/>
            <a:ext cx="143508" cy="3959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0" b="1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 userDrawn="1"/>
        </p:nvSpPr>
        <p:spPr>
          <a:xfrm>
            <a:off x="359049" y="248467"/>
            <a:ext cx="902811" cy="3076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产品运行</a:t>
            </a:r>
          </a:p>
        </p:txBody>
      </p:sp>
    </p:spTree>
    <p:extLst>
      <p:ext uri="{BB962C8B-B14F-4D97-AF65-F5344CB8AC3E}">
        <p14:creationId xmlns:p14="http://schemas.microsoft.com/office/powerpoint/2010/main" val="919546209"/>
      </p:ext>
    </p:extLst>
  </p:cSld>
  <p:clrMapOvr>
    <a:masterClrMapping/>
  </p:clrMapOvr>
  <p:transition spd="med" advClick="0" advTm="0">
    <p:random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A946E-B064-4211-A11D-E702AF025A18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ECCD5-501B-4F30-908A-642832F21398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196219"/>
            <a:ext cx="143508" cy="3959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0" b="1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 userDrawn="1"/>
        </p:nvSpPr>
        <p:spPr>
          <a:xfrm>
            <a:off x="359049" y="248467"/>
            <a:ext cx="902811" cy="3076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市场分析</a:t>
            </a:r>
          </a:p>
        </p:txBody>
      </p:sp>
    </p:spTree>
    <p:extLst>
      <p:ext uri="{BB962C8B-B14F-4D97-AF65-F5344CB8AC3E}">
        <p14:creationId xmlns:p14="http://schemas.microsoft.com/office/powerpoint/2010/main" val="2509497503"/>
      </p:ext>
    </p:extLst>
  </p:cSld>
  <p:clrMapOvr>
    <a:masterClrMapping/>
  </p:clrMapOvr>
  <p:transition spd="med" advClick="0" advTm="0">
    <p:random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A946E-B064-4211-A11D-E702AF025A18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ECCD5-501B-4F30-908A-642832F21398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196219"/>
            <a:ext cx="143508" cy="3959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0" b="1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 userDrawn="1"/>
        </p:nvSpPr>
        <p:spPr>
          <a:xfrm>
            <a:off x="359049" y="248467"/>
            <a:ext cx="902811" cy="3076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投资回报</a:t>
            </a:r>
          </a:p>
        </p:txBody>
      </p:sp>
    </p:spTree>
    <p:extLst>
      <p:ext uri="{BB962C8B-B14F-4D97-AF65-F5344CB8AC3E}">
        <p14:creationId xmlns:p14="http://schemas.microsoft.com/office/powerpoint/2010/main" val="926377137"/>
      </p:ext>
    </p:extLst>
  </p:cSld>
  <p:clrMapOvr>
    <a:masterClrMapping/>
  </p:clrMapOvr>
  <p:transition spd="med" advClick="0" advTm="0">
    <p:random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548CA556-735B-496B-8CB4-38C09E41902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1" t="69841" r="15094" b="3431"/>
          <a:stretch/>
        </p:blipFill>
        <p:spPr>
          <a:xfrm>
            <a:off x="-396552" y="-136437"/>
            <a:ext cx="9901100" cy="5722869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C50B-97C3-4EFD-966D-3952C8BC2459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F14BB-5E8E-4CC8-BE8B-E1F7A3390155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264986" y="304198"/>
            <a:ext cx="467291" cy="32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3" tIns="34281" rIns="68563" bIns="34281" rtlCol="0" anchor="ctr"/>
          <a:lstStyle/>
          <a:p>
            <a:pPr algn="ctr" defTabSz="685589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4236959"/>
      </p:ext>
    </p:extLst>
  </p:cSld>
  <p:clrMapOvr>
    <a:masterClrMapping/>
  </p:clrMapOvr>
  <p:transition spd="med" advClick="0" advTm="0">
    <p:random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6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55823B3C-2F91-45F6-A0C1-4B94BA33F21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1" t="69841" r="15094" b="3431"/>
          <a:stretch/>
        </p:blipFill>
        <p:spPr>
          <a:xfrm>
            <a:off x="-396552" y="-136437"/>
            <a:ext cx="9901100" cy="5722869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C50B-97C3-4EFD-966D-3952C8BC2459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F14BB-5E8E-4CC8-BE8B-E1F7A3390155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264986" y="304198"/>
            <a:ext cx="467291" cy="32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3" tIns="34281" rIns="68563" bIns="34281" rtlCol="0" anchor="ctr"/>
          <a:lstStyle/>
          <a:p>
            <a:pPr algn="ctr" defTabSz="685589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09090233"/>
      </p:ext>
    </p:extLst>
  </p:cSld>
  <p:clrMapOvr>
    <a:masterClrMapping/>
  </p:clrMapOvr>
  <p:transition spd="med" advClick="0" advTm="0">
    <p:random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7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D249E823-B89C-402A-9913-708E1AB76B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1" t="69841" r="15094" b="3431"/>
          <a:stretch/>
        </p:blipFill>
        <p:spPr>
          <a:xfrm>
            <a:off x="-396552" y="-136437"/>
            <a:ext cx="9901100" cy="5722869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C50B-97C3-4EFD-966D-3952C8BC2459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F14BB-5E8E-4CC8-BE8B-E1F7A3390155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264986" y="304198"/>
            <a:ext cx="467291" cy="32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3" tIns="34281" rIns="68563" bIns="34281" rtlCol="0" anchor="ctr"/>
          <a:lstStyle/>
          <a:p>
            <a:pPr algn="ctr" defTabSz="685589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  <p:sp>
        <p:nvSpPr>
          <p:cNvPr id="8" name="文本框 37"/>
          <p:cNvSpPr txBox="1"/>
          <p:nvPr userDrawn="1"/>
        </p:nvSpPr>
        <p:spPr>
          <a:xfrm>
            <a:off x="810431" y="340191"/>
            <a:ext cx="959245" cy="315378"/>
          </a:xfrm>
          <a:prstGeom prst="rect">
            <a:avLst/>
          </a:prstGeom>
          <a:noFill/>
        </p:spPr>
        <p:txBody>
          <a:bodyPr wrap="none" lIns="68563" tIns="34281" rIns="68563" bIns="34281" rtlCol="0">
            <a:spAutoFit/>
          </a:bodyPr>
          <a:lstStyle/>
          <a:p>
            <a:r>
              <a:rPr lang="zh-CN" altLang="en-US" sz="1600" kern="1200" dirty="0">
                <a:solidFill>
                  <a:schemeClr val="bg1"/>
                </a:solidFill>
                <a:latin typeface="+mn-lt"/>
                <a:ea typeface="微软雅黑" panose="020B0503020204020204" pitchFamily="34" charset="-122"/>
                <a:cs typeface="+mn-cs"/>
              </a:rPr>
              <a:t>教学过程</a:t>
            </a:r>
          </a:p>
        </p:txBody>
      </p:sp>
    </p:spTree>
    <p:extLst>
      <p:ext uri="{BB962C8B-B14F-4D97-AF65-F5344CB8AC3E}">
        <p14:creationId xmlns:p14="http://schemas.microsoft.com/office/powerpoint/2010/main" val="788769557"/>
      </p:ext>
    </p:extLst>
  </p:cSld>
  <p:clrMapOvr>
    <a:masterClrMapping/>
  </p:clrMapOvr>
  <p:transition spd="med" advClick="0" advTm="0">
    <p:random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8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F63C8B4E-50D5-49E2-9858-BD5264B9D1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1" t="69841" r="15094" b="3431"/>
          <a:stretch/>
        </p:blipFill>
        <p:spPr>
          <a:xfrm>
            <a:off x="-396552" y="-136437"/>
            <a:ext cx="9901100" cy="5722869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C50B-97C3-4EFD-966D-3952C8BC2459}" type="datetimeFigureOut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F14BB-5E8E-4CC8-BE8B-E1F7A3390155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3949136"/>
      </p:ext>
    </p:extLst>
  </p:cSld>
  <p:clrMapOvr>
    <a:masterClrMapping/>
  </p:clrMapOvr>
  <p:transition spd="med" advClick="0" advTm="0">
    <p:random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2" y="204788"/>
            <a:ext cx="3008313" cy="871538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2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660140"/>
      </p:ext>
    </p:extLst>
  </p:cSld>
  <p:clrMapOvr>
    <a:masterClrMapping/>
  </p:clrMapOvr>
  <p:transition spd="med" advClick="0" advTm="0">
    <p:random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2"/>
            <a:ext cx="5486400" cy="3086100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2364205"/>
      </p:ext>
    </p:extLst>
  </p:cSld>
  <p:clrMapOvr>
    <a:masterClrMapping/>
  </p:clrMapOvr>
  <p:transition spd="med" advClick="0" advTm="0">
    <p:random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1661723"/>
      </p:ext>
    </p:extLst>
  </p:cSld>
  <p:clrMapOvr>
    <a:masterClrMapping/>
  </p:clrMapOvr>
  <p:transition spd="med" advClick="0" advTm="0">
    <p:random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1192788"/>
      </p:ext>
    </p:extLst>
  </p:cSld>
  <p:clrMapOvr>
    <a:masterClrMapping/>
  </p:clrMapOvr>
  <p:transition spd="med" advClick="0" advTm="0">
    <p:random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7597834"/>
      </p:ext>
    </p:extLst>
  </p:cSld>
  <p:clrMapOvr>
    <a:masterClrMapping/>
  </p:clrMapOvr>
  <p:transition spd="med" advClick="0" advTm="0">
    <p:random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F0E76-E6F9-4125-90CD-90F8EE17D5E5}" type="datetime1">
              <a:rPr lang="zh-CN" altLang="en-US" smtClean="0"/>
              <a:pPr/>
              <a:t>2023/11/13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915816" y="4803999"/>
            <a:ext cx="2133600" cy="273844"/>
          </a:xfrm>
          <a:prstGeom prst="rect">
            <a:avLst/>
          </a:prstGeom>
        </p:spPr>
        <p:txBody>
          <a:bodyPr/>
          <a:lstStyle/>
          <a:p>
            <a:fld id="{916F26BD-DE47-4663-A93D-9EEAA43341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954867"/>
      </p:ext>
    </p:extLst>
  </p:cSld>
  <p:clrMapOvr>
    <a:masterClrMapping/>
  </p:clrMapOvr>
  <p:transition spd="med" advClick="0" advTm="0">
    <p:random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Title+ SubTitle_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458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4406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57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89248" y="195487"/>
            <a:ext cx="3250704" cy="395637"/>
          </a:xfrm>
        </p:spPr>
        <p:txBody>
          <a:bodyPr>
            <a:normAutofit/>
          </a:bodyPr>
          <a:lstStyle>
            <a:lvl1pPr algn="l">
              <a:defRPr sz="1999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矩形 6"/>
          <p:cNvSpPr/>
          <p:nvPr userDrawn="1"/>
        </p:nvSpPr>
        <p:spPr>
          <a:xfrm>
            <a:off x="360040" y="195486"/>
            <a:ext cx="360040" cy="36004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799"/>
          </a:p>
        </p:txBody>
      </p:sp>
      <p:sp>
        <p:nvSpPr>
          <p:cNvPr id="8" name="矩形 7"/>
          <p:cNvSpPr/>
          <p:nvPr userDrawn="1"/>
        </p:nvSpPr>
        <p:spPr>
          <a:xfrm>
            <a:off x="535190" y="342518"/>
            <a:ext cx="290264" cy="290264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799">
              <a:gradFill>
                <a:gsLst>
                  <a:gs pos="0">
                    <a:srgbClr val="66CCFF"/>
                  </a:gs>
                  <a:gs pos="52000">
                    <a:schemeClr val="bg1"/>
                  </a:gs>
                  <a:gs pos="100000">
                    <a:srgbClr val="0070C0"/>
                  </a:gs>
                </a:gsLst>
                <a:lin ang="0" scaled="1"/>
              </a:gradFill>
            </a:endParaRPr>
          </a:p>
        </p:txBody>
      </p:sp>
      <p:cxnSp>
        <p:nvCxnSpPr>
          <p:cNvPr id="9" name="直接连接符 8"/>
          <p:cNvCxnSpPr/>
          <p:nvPr userDrawn="1"/>
        </p:nvCxnSpPr>
        <p:spPr>
          <a:xfrm>
            <a:off x="897462" y="608534"/>
            <a:ext cx="835505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826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671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14:prism isContent="1"/>
      </p:transition>
    </mc:Choice>
    <mc:Fallback xmlns="">
      <p:transition spd="slow" advClick="0" advTm="0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0105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ageCurlDouble"/>
      </p:transition>
    </mc:Choice>
    <mc:Fallback xmlns="">
      <p:transition spd="slow" advClick="0" advTm="0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1" y="1597822"/>
            <a:ext cx="7772400" cy="11025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1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0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16975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52E9E1-D97D-4C90-BB96-FA1ED58B786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40925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3305177"/>
            <a:ext cx="7772400" cy="1021556"/>
          </a:xfrm>
        </p:spPr>
        <p:txBody>
          <a:bodyPr anchor="t"/>
          <a:lstStyle>
            <a:lvl1pPr algn="l">
              <a:defRPr sz="4049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180035"/>
            <a:ext cx="7772400" cy="1125140"/>
          </a:xfrm>
        </p:spPr>
        <p:txBody>
          <a:bodyPr anchor="b"/>
          <a:lstStyle>
            <a:lvl1pPr marL="0" indent="0">
              <a:buNone/>
              <a:defRPr sz="2024">
                <a:solidFill>
                  <a:schemeClr val="tx1">
                    <a:tint val="75000"/>
                  </a:schemeClr>
                </a:solidFill>
              </a:defRPr>
            </a:lvl1pPr>
            <a:lvl2pPr marL="45706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134" indent="0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3pPr>
            <a:lvl4pPr marL="13712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4pPr>
            <a:lvl5pPr marL="1828267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5pPr>
            <a:lvl6pPr marL="2285333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6pPr>
            <a:lvl7pPr marL="27424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7pPr>
            <a:lvl8pPr marL="3199466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8pPr>
            <a:lvl9pPr marL="3656533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4779EE-1E16-4CC5-A459-C716090F6017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47222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200152"/>
            <a:ext cx="4038600" cy="3394472"/>
          </a:xfrm>
        </p:spPr>
        <p:txBody>
          <a:bodyPr/>
          <a:lstStyle>
            <a:lvl1pPr>
              <a:defRPr sz="2849"/>
            </a:lvl1pPr>
            <a:lvl2pPr>
              <a:defRPr sz="2399"/>
            </a:lvl2pPr>
            <a:lvl3pPr>
              <a:defRPr sz="2024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00152"/>
            <a:ext cx="4038600" cy="3394472"/>
          </a:xfrm>
        </p:spPr>
        <p:txBody>
          <a:bodyPr/>
          <a:lstStyle>
            <a:lvl1pPr>
              <a:defRPr sz="2849"/>
            </a:lvl1pPr>
            <a:lvl2pPr>
              <a:defRPr sz="2399"/>
            </a:lvl2pPr>
            <a:lvl3pPr>
              <a:defRPr sz="2024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311C9F-D64E-4824-A709-CF61DE4E0BD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34152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151336"/>
            <a:ext cx="4040188" cy="47982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7" indent="0">
              <a:buNone/>
              <a:defRPr sz="2024" b="1"/>
            </a:lvl2pPr>
            <a:lvl3pPr marL="914134" indent="0">
              <a:buNone/>
              <a:defRPr sz="1800" b="1"/>
            </a:lvl3pPr>
            <a:lvl4pPr marL="1371200" indent="0">
              <a:buNone/>
              <a:defRPr sz="1650" b="1"/>
            </a:lvl4pPr>
            <a:lvl5pPr marL="1828267" indent="0">
              <a:buNone/>
              <a:defRPr sz="1650" b="1"/>
            </a:lvl5pPr>
            <a:lvl6pPr marL="2285333" indent="0">
              <a:buNone/>
              <a:defRPr sz="1650" b="1"/>
            </a:lvl6pPr>
            <a:lvl7pPr marL="2742400" indent="0">
              <a:buNone/>
              <a:defRPr sz="1650" b="1"/>
            </a:lvl7pPr>
            <a:lvl8pPr marL="3199466" indent="0">
              <a:buNone/>
              <a:defRPr sz="1650" b="1"/>
            </a:lvl8pPr>
            <a:lvl9pPr marL="3656533" indent="0">
              <a:buNone/>
              <a:defRPr sz="16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1631158"/>
            <a:ext cx="4040188" cy="2963466"/>
          </a:xfrm>
        </p:spPr>
        <p:txBody>
          <a:bodyPr/>
          <a:lstStyle>
            <a:lvl1pPr>
              <a:defRPr sz="2399"/>
            </a:lvl1pPr>
            <a:lvl2pPr>
              <a:defRPr sz="2024"/>
            </a:lvl2pPr>
            <a:lvl3pPr>
              <a:defRPr sz="1800"/>
            </a:lvl3pPr>
            <a:lvl4pPr>
              <a:defRPr sz="1650"/>
            </a:lvl4pPr>
            <a:lvl5pPr>
              <a:defRPr sz="1650"/>
            </a:lvl5pPr>
            <a:lvl6pPr>
              <a:defRPr sz="1650"/>
            </a:lvl6pPr>
            <a:lvl7pPr>
              <a:defRPr sz="1650"/>
            </a:lvl7pPr>
            <a:lvl8pPr>
              <a:defRPr sz="1650"/>
            </a:lvl8pPr>
            <a:lvl9pPr>
              <a:defRPr sz="16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151336"/>
            <a:ext cx="4041775" cy="47982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7" indent="0">
              <a:buNone/>
              <a:defRPr sz="2024" b="1"/>
            </a:lvl2pPr>
            <a:lvl3pPr marL="914134" indent="0">
              <a:buNone/>
              <a:defRPr sz="1800" b="1"/>
            </a:lvl3pPr>
            <a:lvl4pPr marL="1371200" indent="0">
              <a:buNone/>
              <a:defRPr sz="1650" b="1"/>
            </a:lvl4pPr>
            <a:lvl5pPr marL="1828267" indent="0">
              <a:buNone/>
              <a:defRPr sz="1650" b="1"/>
            </a:lvl5pPr>
            <a:lvl6pPr marL="2285333" indent="0">
              <a:buNone/>
              <a:defRPr sz="1650" b="1"/>
            </a:lvl6pPr>
            <a:lvl7pPr marL="2742400" indent="0">
              <a:buNone/>
              <a:defRPr sz="1650" b="1"/>
            </a:lvl7pPr>
            <a:lvl8pPr marL="3199466" indent="0">
              <a:buNone/>
              <a:defRPr sz="1650" b="1"/>
            </a:lvl8pPr>
            <a:lvl9pPr marL="3656533" indent="0">
              <a:buNone/>
              <a:defRPr sz="16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1631158"/>
            <a:ext cx="4041775" cy="2963466"/>
          </a:xfrm>
        </p:spPr>
        <p:txBody>
          <a:bodyPr/>
          <a:lstStyle>
            <a:lvl1pPr>
              <a:defRPr sz="2399"/>
            </a:lvl1pPr>
            <a:lvl2pPr>
              <a:defRPr sz="2024"/>
            </a:lvl2pPr>
            <a:lvl3pPr>
              <a:defRPr sz="1800"/>
            </a:lvl3pPr>
            <a:lvl4pPr>
              <a:defRPr sz="1650"/>
            </a:lvl4pPr>
            <a:lvl5pPr>
              <a:defRPr sz="1650"/>
            </a:lvl5pPr>
            <a:lvl6pPr>
              <a:defRPr sz="1650"/>
            </a:lvl6pPr>
            <a:lvl7pPr>
              <a:defRPr sz="1650"/>
            </a:lvl7pPr>
            <a:lvl8pPr>
              <a:defRPr sz="1650"/>
            </a:lvl8pPr>
            <a:lvl9pPr>
              <a:defRPr sz="16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4318BD-B3C6-4D4B-B871-C29490A2E55A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90499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4CAFC4-799C-4CDE-B92B-8C262F06CF3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16388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 userDrawn="1"/>
        </p:nvSpPr>
        <p:spPr>
          <a:xfrm>
            <a:off x="854725" y="773443"/>
            <a:ext cx="7434551" cy="3216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1" tIns="34281" rIns="68561" bIns="34281" rtlCol="0"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圆角矩形 5"/>
          <p:cNvSpPr/>
          <p:nvPr userDrawn="1"/>
        </p:nvSpPr>
        <p:spPr>
          <a:xfrm>
            <a:off x="4425043" y="4838925"/>
            <a:ext cx="293917" cy="165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1" tIns="34281" rIns="68561" bIns="34281" rtlCol="0"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29073-8FFE-4F18-B513-07581FC6638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3505200" y="4797170"/>
            <a:ext cx="2133600" cy="273844"/>
          </a:xfrm>
        </p:spPr>
        <p:txBody>
          <a:bodyPr/>
          <a:lstStyle>
            <a:lvl1pPr algn="ctr">
              <a:defRPr>
                <a:latin typeface="ITC Avant Garde Std Bk" panose="020B0502020202020204" pitchFamily="34" charset="0"/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66187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95255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2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0" cy="4389835"/>
          </a:xfrm>
        </p:spPr>
        <p:txBody>
          <a:bodyPr/>
          <a:lstStyle>
            <a:lvl1pPr>
              <a:defRPr sz="3224"/>
            </a:lvl1pPr>
            <a:lvl2pPr>
              <a:defRPr sz="2849"/>
            </a:lvl2pPr>
            <a:lvl3pPr>
              <a:defRPr sz="2399"/>
            </a:lvl3pPr>
            <a:lvl4pPr>
              <a:defRPr sz="2024"/>
            </a:lvl4pPr>
            <a:lvl5pPr>
              <a:defRPr sz="2024"/>
            </a:lvl5pPr>
            <a:lvl6pPr>
              <a:defRPr sz="2024"/>
            </a:lvl6pPr>
            <a:lvl7pPr>
              <a:defRPr sz="2024"/>
            </a:lvl7pPr>
            <a:lvl8pPr>
              <a:defRPr sz="2024"/>
            </a:lvl8pPr>
            <a:lvl9pPr>
              <a:defRPr sz="202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3" y="1076329"/>
            <a:ext cx="3008313" cy="3518297"/>
          </a:xfrm>
        </p:spPr>
        <p:txBody>
          <a:bodyPr/>
          <a:lstStyle>
            <a:lvl1pPr marL="0" indent="0">
              <a:buNone/>
              <a:defRPr sz="1425"/>
            </a:lvl1pPr>
            <a:lvl2pPr marL="457067" indent="0">
              <a:buNone/>
              <a:defRPr sz="1200"/>
            </a:lvl2pPr>
            <a:lvl3pPr marL="914134" indent="0">
              <a:buNone/>
              <a:defRPr sz="1050"/>
            </a:lvl3pPr>
            <a:lvl4pPr marL="1371200" indent="0">
              <a:buNone/>
              <a:defRPr sz="900"/>
            </a:lvl4pPr>
            <a:lvl5pPr marL="1828267" indent="0">
              <a:buNone/>
              <a:defRPr sz="900"/>
            </a:lvl5pPr>
            <a:lvl6pPr marL="2285333" indent="0">
              <a:buNone/>
              <a:defRPr sz="900"/>
            </a:lvl6pPr>
            <a:lvl7pPr marL="2742400" indent="0">
              <a:buNone/>
              <a:defRPr sz="900"/>
            </a:lvl7pPr>
            <a:lvl8pPr marL="3199466" indent="0">
              <a:buNone/>
              <a:defRPr sz="900"/>
            </a:lvl8pPr>
            <a:lvl9pPr marL="365653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C7FCF6-76BD-4495-B08F-4C059D2BA31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74428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2"/>
            <a:ext cx="5486400" cy="425054"/>
          </a:xfrm>
        </p:spPr>
        <p:txBody>
          <a:bodyPr anchor="b"/>
          <a:lstStyle>
            <a:lvl1pPr algn="l">
              <a:defRPr sz="202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3"/>
            <a:ext cx="5486400" cy="3086100"/>
          </a:xfrm>
        </p:spPr>
        <p:txBody>
          <a:bodyPr/>
          <a:lstStyle>
            <a:lvl1pPr marL="0" indent="0">
              <a:buNone/>
              <a:defRPr sz="3224"/>
            </a:lvl1pPr>
            <a:lvl2pPr marL="457067" indent="0">
              <a:buNone/>
              <a:defRPr sz="2849"/>
            </a:lvl2pPr>
            <a:lvl3pPr marL="914134" indent="0">
              <a:buNone/>
              <a:defRPr sz="2399"/>
            </a:lvl3pPr>
            <a:lvl4pPr marL="1371200" indent="0">
              <a:buNone/>
              <a:defRPr sz="2024"/>
            </a:lvl4pPr>
            <a:lvl5pPr marL="1828267" indent="0">
              <a:buNone/>
              <a:defRPr sz="2024"/>
            </a:lvl5pPr>
            <a:lvl6pPr marL="2285333" indent="0">
              <a:buNone/>
              <a:defRPr sz="2024"/>
            </a:lvl6pPr>
            <a:lvl7pPr marL="2742400" indent="0">
              <a:buNone/>
              <a:defRPr sz="2024"/>
            </a:lvl7pPr>
            <a:lvl8pPr marL="3199466" indent="0">
              <a:buNone/>
              <a:defRPr sz="2024"/>
            </a:lvl8pPr>
            <a:lvl9pPr marL="3656533" indent="0">
              <a:buNone/>
              <a:defRPr sz="2024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6"/>
            <a:ext cx="5486400" cy="603647"/>
          </a:xfrm>
        </p:spPr>
        <p:txBody>
          <a:bodyPr/>
          <a:lstStyle>
            <a:lvl1pPr marL="0" indent="0">
              <a:buNone/>
              <a:defRPr sz="1425"/>
            </a:lvl1pPr>
            <a:lvl2pPr marL="457067" indent="0">
              <a:buNone/>
              <a:defRPr sz="1200"/>
            </a:lvl2pPr>
            <a:lvl3pPr marL="914134" indent="0">
              <a:buNone/>
              <a:defRPr sz="1050"/>
            </a:lvl3pPr>
            <a:lvl4pPr marL="1371200" indent="0">
              <a:buNone/>
              <a:defRPr sz="900"/>
            </a:lvl4pPr>
            <a:lvl5pPr marL="1828267" indent="0">
              <a:buNone/>
              <a:defRPr sz="900"/>
            </a:lvl5pPr>
            <a:lvl6pPr marL="2285333" indent="0">
              <a:buNone/>
              <a:defRPr sz="900"/>
            </a:lvl6pPr>
            <a:lvl7pPr marL="2742400" indent="0">
              <a:buNone/>
              <a:defRPr sz="900"/>
            </a:lvl7pPr>
            <a:lvl8pPr marL="3199466" indent="0">
              <a:buNone/>
              <a:defRPr sz="900"/>
            </a:lvl8pPr>
            <a:lvl9pPr marL="365653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57577C-F53D-4BB9-9408-EB84DEB3CD80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00456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58058-BD14-4845-947D-4A9B79A00D09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56093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205980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1" y="205980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CB469-C949-4E3F-B0CB-0C15DA7B7F92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53937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bg>
      <p:bgPr>
        <a:solidFill>
          <a:schemeClr val="lt1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3"/>
          <p:cNvSpPr txBox="1">
            <a:spLocks noGrp="1"/>
          </p:cNvSpPr>
          <p:nvPr>
            <p:ph type="title" hasCustomPrompt="1"/>
          </p:nvPr>
        </p:nvSpPr>
        <p:spPr>
          <a:xfrm>
            <a:off x="1498387" y="677149"/>
            <a:ext cx="17070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9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9pPr>
          </a:lstStyle>
          <a:p>
            <a:r>
              <a:t>xx%</a:t>
            </a:r>
          </a:p>
        </p:txBody>
      </p:sp>
      <p:sp>
        <p:nvSpPr>
          <p:cNvPr id="210" name="Google Shape;210;p13"/>
          <p:cNvSpPr txBox="1">
            <a:spLocks noGrp="1"/>
          </p:cNvSpPr>
          <p:nvPr>
            <p:ph type="ctrTitle" idx="2"/>
          </p:nvPr>
        </p:nvSpPr>
        <p:spPr>
          <a:xfrm>
            <a:off x="1498387" y="1308450"/>
            <a:ext cx="2631000" cy="36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4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9pPr>
          </a:lstStyle>
          <a:p>
            <a:endParaRPr/>
          </a:p>
        </p:txBody>
      </p:sp>
      <p:sp>
        <p:nvSpPr>
          <p:cNvPr id="211" name="Google Shape;211;p13"/>
          <p:cNvSpPr txBox="1">
            <a:spLocks noGrp="1"/>
          </p:cNvSpPr>
          <p:nvPr>
            <p:ph type="subTitle" idx="1"/>
          </p:nvPr>
        </p:nvSpPr>
        <p:spPr>
          <a:xfrm>
            <a:off x="1498387" y="1594746"/>
            <a:ext cx="2631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15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212" name="Google Shape;212;p13"/>
          <p:cNvSpPr txBox="1">
            <a:spLocks noGrp="1"/>
          </p:cNvSpPr>
          <p:nvPr>
            <p:ph type="title" idx="3" hasCustomPrompt="1"/>
          </p:nvPr>
        </p:nvSpPr>
        <p:spPr>
          <a:xfrm>
            <a:off x="5389701" y="677149"/>
            <a:ext cx="17070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9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9pPr>
          </a:lstStyle>
          <a:p>
            <a:r>
              <a:t>xx%</a:t>
            </a:r>
          </a:p>
        </p:txBody>
      </p:sp>
      <p:sp>
        <p:nvSpPr>
          <p:cNvPr id="213" name="Google Shape;213;p13"/>
          <p:cNvSpPr txBox="1">
            <a:spLocks noGrp="1"/>
          </p:cNvSpPr>
          <p:nvPr>
            <p:ph type="ctrTitle" idx="4"/>
          </p:nvPr>
        </p:nvSpPr>
        <p:spPr>
          <a:xfrm>
            <a:off x="5389711" y="1308450"/>
            <a:ext cx="2631000" cy="36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4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9pPr>
          </a:lstStyle>
          <a:p>
            <a:endParaRPr/>
          </a:p>
        </p:txBody>
      </p:sp>
      <p:sp>
        <p:nvSpPr>
          <p:cNvPr id="214" name="Google Shape;214;p13"/>
          <p:cNvSpPr txBox="1">
            <a:spLocks noGrp="1"/>
          </p:cNvSpPr>
          <p:nvPr>
            <p:ph type="subTitle" idx="5"/>
          </p:nvPr>
        </p:nvSpPr>
        <p:spPr>
          <a:xfrm>
            <a:off x="5389702" y="1594746"/>
            <a:ext cx="2631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15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215" name="Google Shape;215;p13"/>
          <p:cNvSpPr txBox="1">
            <a:spLocks noGrp="1"/>
          </p:cNvSpPr>
          <p:nvPr>
            <p:ph type="title" idx="6" hasCustomPrompt="1"/>
          </p:nvPr>
        </p:nvSpPr>
        <p:spPr>
          <a:xfrm>
            <a:off x="1498387" y="2981049"/>
            <a:ext cx="17070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9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9pPr>
          </a:lstStyle>
          <a:p>
            <a:r>
              <a:t>xx%</a:t>
            </a:r>
          </a:p>
        </p:txBody>
      </p:sp>
      <p:sp>
        <p:nvSpPr>
          <p:cNvPr id="216" name="Google Shape;216;p13"/>
          <p:cNvSpPr txBox="1">
            <a:spLocks noGrp="1"/>
          </p:cNvSpPr>
          <p:nvPr>
            <p:ph type="ctrTitle" idx="7"/>
          </p:nvPr>
        </p:nvSpPr>
        <p:spPr>
          <a:xfrm>
            <a:off x="1498387" y="3612350"/>
            <a:ext cx="2631000" cy="36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4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9pPr>
          </a:lstStyle>
          <a:p>
            <a:endParaRPr/>
          </a:p>
        </p:txBody>
      </p:sp>
      <p:sp>
        <p:nvSpPr>
          <p:cNvPr id="217" name="Google Shape;217;p13"/>
          <p:cNvSpPr txBox="1">
            <a:spLocks noGrp="1"/>
          </p:cNvSpPr>
          <p:nvPr>
            <p:ph type="subTitle" idx="8"/>
          </p:nvPr>
        </p:nvSpPr>
        <p:spPr>
          <a:xfrm>
            <a:off x="1498387" y="3898647"/>
            <a:ext cx="2631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15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218" name="Google Shape;218;p13"/>
          <p:cNvSpPr txBox="1">
            <a:spLocks noGrp="1"/>
          </p:cNvSpPr>
          <p:nvPr>
            <p:ph type="title" idx="9" hasCustomPrompt="1"/>
          </p:nvPr>
        </p:nvSpPr>
        <p:spPr>
          <a:xfrm>
            <a:off x="5389701" y="2981049"/>
            <a:ext cx="17070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9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1995"/>
            </a:lvl9pPr>
          </a:lstStyle>
          <a:p>
            <a:r>
              <a:t>xx%</a:t>
            </a:r>
          </a:p>
        </p:txBody>
      </p:sp>
      <p:sp>
        <p:nvSpPr>
          <p:cNvPr id="219" name="Google Shape;219;p13"/>
          <p:cNvSpPr txBox="1">
            <a:spLocks noGrp="1"/>
          </p:cNvSpPr>
          <p:nvPr>
            <p:ph type="ctrTitle" idx="13"/>
          </p:nvPr>
        </p:nvSpPr>
        <p:spPr>
          <a:xfrm>
            <a:off x="5389711" y="3612350"/>
            <a:ext cx="2631000" cy="36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499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198"/>
            </a:lvl9pPr>
          </a:lstStyle>
          <a:p>
            <a:endParaRPr/>
          </a:p>
        </p:txBody>
      </p:sp>
      <p:sp>
        <p:nvSpPr>
          <p:cNvPr id="220" name="Google Shape;220;p13"/>
          <p:cNvSpPr txBox="1">
            <a:spLocks noGrp="1"/>
          </p:cNvSpPr>
          <p:nvPr>
            <p:ph type="subTitle" idx="14"/>
          </p:nvPr>
        </p:nvSpPr>
        <p:spPr>
          <a:xfrm>
            <a:off x="5389702" y="3898647"/>
            <a:ext cx="2631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15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idact Gothic"/>
              <a:buNone/>
              <a:defRPr sz="999"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grpSp>
        <p:nvGrpSpPr>
          <p:cNvPr id="221" name="Google Shape;221;p13"/>
          <p:cNvGrpSpPr/>
          <p:nvPr/>
        </p:nvGrpSpPr>
        <p:grpSpPr>
          <a:xfrm>
            <a:off x="183463" y="101388"/>
            <a:ext cx="8814234" cy="4858050"/>
            <a:chOff x="183463" y="101388"/>
            <a:chExt cx="8814234" cy="4858050"/>
          </a:xfrm>
        </p:grpSpPr>
        <p:sp>
          <p:nvSpPr>
            <p:cNvPr id="222" name="Google Shape;222;p13"/>
            <p:cNvSpPr/>
            <p:nvPr/>
          </p:nvSpPr>
          <p:spPr>
            <a:xfrm>
              <a:off x="8653765" y="2791846"/>
              <a:ext cx="208001" cy="175404"/>
            </a:xfrm>
            <a:custGeom>
              <a:avLst/>
              <a:gdLst/>
              <a:ahLst/>
              <a:cxnLst/>
              <a:rect l="l" t="t" r="r" b="b"/>
              <a:pathLst>
                <a:path w="1366" h="1152" extrusionOk="0">
                  <a:moveTo>
                    <a:pt x="680" y="1"/>
                  </a:moveTo>
                  <a:cubicBezTo>
                    <a:pt x="623" y="4"/>
                    <a:pt x="570" y="58"/>
                    <a:pt x="576" y="118"/>
                  </a:cubicBezTo>
                  <a:cubicBezTo>
                    <a:pt x="582" y="198"/>
                    <a:pt x="590" y="279"/>
                    <a:pt x="596" y="359"/>
                  </a:cubicBezTo>
                  <a:cubicBezTo>
                    <a:pt x="596" y="422"/>
                    <a:pt x="596" y="489"/>
                    <a:pt x="599" y="552"/>
                  </a:cubicBezTo>
                  <a:cubicBezTo>
                    <a:pt x="432" y="559"/>
                    <a:pt x="261" y="563"/>
                    <a:pt x="94" y="566"/>
                  </a:cubicBezTo>
                  <a:cubicBezTo>
                    <a:pt x="41" y="566"/>
                    <a:pt x="1" y="612"/>
                    <a:pt x="5" y="663"/>
                  </a:cubicBezTo>
                  <a:cubicBezTo>
                    <a:pt x="8" y="714"/>
                    <a:pt x="48" y="753"/>
                    <a:pt x="95" y="753"/>
                  </a:cubicBezTo>
                  <a:cubicBezTo>
                    <a:pt x="97" y="753"/>
                    <a:pt x="99" y="753"/>
                    <a:pt x="101" y="753"/>
                  </a:cubicBezTo>
                  <a:cubicBezTo>
                    <a:pt x="269" y="753"/>
                    <a:pt x="432" y="750"/>
                    <a:pt x="599" y="743"/>
                  </a:cubicBezTo>
                  <a:lnTo>
                    <a:pt x="599" y="743"/>
                  </a:lnTo>
                  <a:cubicBezTo>
                    <a:pt x="599" y="763"/>
                    <a:pt x="596" y="780"/>
                    <a:pt x="596" y="800"/>
                  </a:cubicBezTo>
                  <a:cubicBezTo>
                    <a:pt x="593" y="836"/>
                    <a:pt x="590" y="870"/>
                    <a:pt x="590" y="907"/>
                  </a:cubicBezTo>
                  <a:lnTo>
                    <a:pt x="590" y="1034"/>
                  </a:lnTo>
                  <a:cubicBezTo>
                    <a:pt x="587" y="1099"/>
                    <a:pt x="649" y="1151"/>
                    <a:pt x="711" y="1151"/>
                  </a:cubicBezTo>
                  <a:cubicBezTo>
                    <a:pt x="713" y="1151"/>
                    <a:pt x="715" y="1151"/>
                    <a:pt x="717" y="1151"/>
                  </a:cubicBezTo>
                  <a:cubicBezTo>
                    <a:pt x="783" y="1148"/>
                    <a:pt x="840" y="1088"/>
                    <a:pt x="834" y="1021"/>
                  </a:cubicBezTo>
                  <a:cubicBezTo>
                    <a:pt x="834" y="984"/>
                    <a:pt x="827" y="944"/>
                    <a:pt x="827" y="904"/>
                  </a:cubicBezTo>
                  <a:cubicBezTo>
                    <a:pt x="827" y="867"/>
                    <a:pt x="823" y="830"/>
                    <a:pt x="823" y="790"/>
                  </a:cubicBezTo>
                  <a:cubicBezTo>
                    <a:pt x="823" y="773"/>
                    <a:pt x="827" y="753"/>
                    <a:pt x="827" y="736"/>
                  </a:cubicBezTo>
                  <a:cubicBezTo>
                    <a:pt x="883" y="733"/>
                    <a:pt x="944" y="733"/>
                    <a:pt x="1001" y="733"/>
                  </a:cubicBezTo>
                  <a:cubicBezTo>
                    <a:pt x="1048" y="736"/>
                    <a:pt x="1095" y="740"/>
                    <a:pt x="1141" y="743"/>
                  </a:cubicBezTo>
                  <a:cubicBezTo>
                    <a:pt x="1161" y="743"/>
                    <a:pt x="1184" y="743"/>
                    <a:pt x="1209" y="740"/>
                  </a:cubicBezTo>
                  <a:cubicBezTo>
                    <a:pt x="1238" y="740"/>
                    <a:pt x="1269" y="740"/>
                    <a:pt x="1298" y="730"/>
                  </a:cubicBezTo>
                  <a:cubicBezTo>
                    <a:pt x="1312" y="723"/>
                    <a:pt x="1325" y="716"/>
                    <a:pt x="1335" y="703"/>
                  </a:cubicBezTo>
                  <a:cubicBezTo>
                    <a:pt x="1345" y="693"/>
                    <a:pt x="1352" y="680"/>
                    <a:pt x="1355" y="663"/>
                  </a:cubicBezTo>
                  <a:cubicBezTo>
                    <a:pt x="1365" y="626"/>
                    <a:pt x="1349" y="583"/>
                    <a:pt x="1312" y="566"/>
                  </a:cubicBezTo>
                  <a:cubicBezTo>
                    <a:pt x="1295" y="559"/>
                    <a:pt x="1275" y="552"/>
                    <a:pt x="1258" y="549"/>
                  </a:cubicBezTo>
                  <a:cubicBezTo>
                    <a:pt x="1235" y="546"/>
                    <a:pt x="1215" y="546"/>
                    <a:pt x="1192" y="543"/>
                  </a:cubicBezTo>
                  <a:cubicBezTo>
                    <a:pt x="1164" y="543"/>
                    <a:pt x="1138" y="539"/>
                    <a:pt x="1108" y="539"/>
                  </a:cubicBezTo>
                  <a:cubicBezTo>
                    <a:pt x="1074" y="535"/>
                    <a:pt x="1038" y="532"/>
                    <a:pt x="1001" y="532"/>
                  </a:cubicBezTo>
                  <a:lnTo>
                    <a:pt x="877" y="532"/>
                  </a:lnTo>
                  <a:cubicBezTo>
                    <a:pt x="860" y="535"/>
                    <a:pt x="840" y="535"/>
                    <a:pt x="820" y="535"/>
                  </a:cubicBezTo>
                  <a:cubicBezTo>
                    <a:pt x="820" y="475"/>
                    <a:pt x="820" y="412"/>
                    <a:pt x="817" y="348"/>
                  </a:cubicBezTo>
                  <a:cubicBezTo>
                    <a:pt x="814" y="268"/>
                    <a:pt x="807" y="188"/>
                    <a:pt x="797" y="108"/>
                  </a:cubicBezTo>
                  <a:cubicBezTo>
                    <a:pt x="794" y="78"/>
                    <a:pt x="783" y="51"/>
                    <a:pt x="763" y="31"/>
                  </a:cubicBezTo>
                  <a:cubicBezTo>
                    <a:pt x="743" y="10"/>
                    <a:pt x="713" y="1"/>
                    <a:pt x="6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23" name="Google Shape;223;p13"/>
            <p:cNvSpPr/>
            <p:nvPr/>
          </p:nvSpPr>
          <p:spPr>
            <a:xfrm>
              <a:off x="707584" y="3911414"/>
              <a:ext cx="80450" cy="79684"/>
            </a:xfrm>
            <a:custGeom>
              <a:avLst/>
              <a:gdLst/>
              <a:ahLst/>
              <a:cxnLst/>
              <a:rect l="l" t="t" r="r" b="b"/>
              <a:pathLst>
                <a:path w="774" h="767" extrusionOk="0">
                  <a:moveTo>
                    <a:pt x="369" y="1"/>
                  </a:moveTo>
                  <a:cubicBezTo>
                    <a:pt x="272" y="1"/>
                    <a:pt x="175" y="50"/>
                    <a:pt x="108" y="121"/>
                  </a:cubicBezTo>
                  <a:cubicBezTo>
                    <a:pt x="38" y="195"/>
                    <a:pt x="1" y="298"/>
                    <a:pt x="4" y="402"/>
                  </a:cubicBezTo>
                  <a:cubicBezTo>
                    <a:pt x="11" y="499"/>
                    <a:pt x="55" y="596"/>
                    <a:pt x="125" y="663"/>
                  </a:cubicBezTo>
                  <a:cubicBezTo>
                    <a:pt x="205" y="737"/>
                    <a:pt x="302" y="766"/>
                    <a:pt x="406" y="766"/>
                  </a:cubicBezTo>
                  <a:cubicBezTo>
                    <a:pt x="503" y="766"/>
                    <a:pt x="603" y="717"/>
                    <a:pt x="666" y="646"/>
                  </a:cubicBezTo>
                  <a:cubicBezTo>
                    <a:pt x="737" y="569"/>
                    <a:pt x="774" y="469"/>
                    <a:pt x="770" y="365"/>
                  </a:cubicBezTo>
                  <a:cubicBezTo>
                    <a:pt x="764" y="265"/>
                    <a:pt x="720" y="171"/>
                    <a:pt x="650" y="104"/>
                  </a:cubicBezTo>
                  <a:cubicBezTo>
                    <a:pt x="573" y="30"/>
                    <a:pt x="476" y="1"/>
                    <a:pt x="36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24" name="Google Shape;224;p13"/>
            <p:cNvSpPr/>
            <p:nvPr/>
          </p:nvSpPr>
          <p:spPr>
            <a:xfrm>
              <a:off x="2984222" y="4814498"/>
              <a:ext cx="106705" cy="83716"/>
            </a:xfrm>
            <a:custGeom>
              <a:avLst/>
              <a:gdLst/>
              <a:ahLst/>
              <a:cxnLst/>
              <a:rect l="l" t="t" r="r" b="b"/>
              <a:pathLst>
                <a:path w="452" h="446" extrusionOk="0">
                  <a:moveTo>
                    <a:pt x="218" y="1"/>
                  </a:moveTo>
                  <a:cubicBezTo>
                    <a:pt x="98" y="1"/>
                    <a:pt x="0" y="118"/>
                    <a:pt x="7" y="235"/>
                  </a:cubicBezTo>
                  <a:cubicBezTo>
                    <a:pt x="7" y="292"/>
                    <a:pt x="34" y="345"/>
                    <a:pt x="78" y="385"/>
                  </a:cubicBezTo>
                  <a:cubicBezTo>
                    <a:pt x="121" y="429"/>
                    <a:pt x="178" y="446"/>
                    <a:pt x="238" y="446"/>
                  </a:cubicBezTo>
                  <a:cubicBezTo>
                    <a:pt x="358" y="446"/>
                    <a:pt x="452" y="329"/>
                    <a:pt x="448" y="212"/>
                  </a:cubicBezTo>
                  <a:cubicBezTo>
                    <a:pt x="445" y="155"/>
                    <a:pt x="419" y="101"/>
                    <a:pt x="379" y="61"/>
                  </a:cubicBezTo>
                  <a:cubicBezTo>
                    <a:pt x="335" y="18"/>
                    <a:pt x="278" y="1"/>
                    <a:pt x="2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25" name="Google Shape;225;p13"/>
            <p:cNvSpPr/>
            <p:nvPr/>
          </p:nvSpPr>
          <p:spPr>
            <a:xfrm>
              <a:off x="4572011" y="101388"/>
              <a:ext cx="155466" cy="175100"/>
            </a:xfrm>
            <a:custGeom>
              <a:avLst/>
              <a:gdLst/>
              <a:ahLst/>
              <a:cxnLst/>
              <a:rect l="l" t="t" r="r" b="b"/>
              <a:pathLst>
                <a:path w="1014" h="1142" extrusionOk="0">
                  <a:moveTo>
                    <a:pt x="555" y="0"/>
                  </a:moveTo>
                  <a:lnTo>
                    <a:pt x="549" y="3"/>
                  </a:lnTo>
                  <a:cubicBezTo>
                    <a:pt x="486" y="3"/>
                    <a:pt x="439" y="60"/>
                    <a:pt x="439" y="124"/>
                  </a:cubicBezTo>
                  <a:cubicBezTo>
                    <a:pt x="442" y="221"/>
                    <a:pt x="446" y="318"/>
                    <a:pt x="446" y="415"/>
                  </a:cubicBezTo>
                  <a:lnTo>
                    <a:pt x="322" y="415"/>
                  </a:lnTo>
                  <a:cubicBezTo>
                    <a:pt x="245" y="415"/>
                    <a:pt x="171" y="412"/>
                    <a:pt x="94" y="409"/>
                  </a:cubicBezTo>
                  <a:cubicBezTo>
                    <a:pt x="92" y="408"/>
                    <a:pt x="89" y="408"/>
                    <a:pt x="87" y="408"/>
                  </a:cubicBezTo>
                  <a:cubicBezTo>
                    <a:pt x="65" y="408"/>
                    <a:pt x="43" y="423"/>
                    <a:pt x="31" y="438"/>
                  </a:cubicBezTo>
                  <a:cubicBezTo>
                    <a:pt x="10" y="455"/>
                    <a:pt x="1" y="482"/>
                    <a:pt x="4" y="509"/>
                  </a:cubicBezTo>
                  <a:cubicBezTo>
                    <a:pt x="4" y="532"/>
                    <a:pt x="14" y="556"/>
                    <a:pt x="34" y="576"/>
                  </a:cubicBezTo>
                  <a:cubicBezTo>
                    <a:pt x="54" y="593"/>
                    <a:pt x="78" y="599"/>
                    <a:pt x="104" y="599"/>
                  </a:cubicBezTo>
                  <a:cubicBezTo>
                    <a:pt x="174" y="602"/>
                    <a:pt x="248" y="605"/>
                    <a:pt x="322" y="609"/>
                  </a:cubicBezTo>
                  <a:lnTo>
                    <a:pt x="452" y="609"/>
                  </a:lnTo>
                  <a:cubicBezTo>
                    <a:pt x="452" y="693"/>
                    <a:pt x="452" y="776"/>
                    <a:pt x="446" y="863"/>
                  </a:cubicBezTo>
                  <a:cubicBezTo>
                    <a:pt x="442" y="917"/>
                    <a:pt x="435" y="967"/>
                    <a:pt x="432" y="1024"/>
                  </a:cubicBezTo>
                  <a:cubicBezTo>
                    <a:pt x="432" y="1054"/>
                    <a:pt x="449" y="1087"/>
                    <a:pt x="472" y="1107"/>
                  </a:cubicBezTo>
                  <a:cubicBezTo>
                    <a:pt x="493" y="1129"/>
                    <a:pt x="522" y="1141"/>
                    <a:pt x="552" y="1141"/>
                  </a:cubicBezTo>
                  <a:cubicBezTo>
                    <a:pt x="556" y="1141"/>
                    <a:pt x="559" y="1141"/>
                    <a:pt x="563" y="1141"/>
                  </a:cubicBezTo>
                  <a:cubicBezTo>
                    <a:pt x="596" y="1141"/>
                    <a:pt x="626" y="1124"/>
                    <a:pt x="646" y="1101"/>
                  </a:cubicBezTo>
                  <a:cubicBezTo>
                    <a:pt x="653" y="1094"/>
                    <a:pt x="660" y="1084"/>
                    <a:pt x="666" y="1074"/>
                  </a:cubicBezTo>
                  <a:cubicBezTo>
                    <a:pt x="676" y="1054"/>
                    <a:pt x="683" y="1034"/>
                    <a:pt x="680" y="1011"/>
                  </a:cubicBezTo>
                  <a:cubicBezTo>
                    <a:pt x="686" y="940"/>
                    <a:pt x="690" y="870"/>
                    <a:pt x="690" y="800"/>
                  </a:cubicBezTo>
                  <a:cubicBezTo>
                    <a:pt x="693" y="739"/>
                    <a:pt x="690" y="679"/>
                    <a:pt x="686" y="619"/>
                  </a:cubicBezTo>
                  <a:lnTo>
                    <a:pt x="713" y="619"/>
                  </a:lnTo>
                  <a:cubicBezTo>
                    <a:pt x="726" y="620"/>
                    <a:pt x="739" y="620"/>
                    <a:pt x="751" y="620"/>
                  </a:cubicBezTo>
                  <a:cubicBezTo>
                    <a:pt x="806" y="620"/>
                    <a:pt x="859" y="615"/>
                    <a:pt x="910" y="613"/>
                  </a:cubicBezTo>
                  <a:cubicBezTo>
                    <a:pt x="967" y="613"/>
                    <a:pt x="1014" y="559"/>
                    <a:pt x="1011" y="505"/>
                  </a:cubicBezTo>
                  <a:cubicBezTo>
                    <a:pt x="1007" y="452"/>
                    <a:pt x="964" y="405"/>
                    <a:pt x="910" y="405"/>
                  </a:cubicBezTo>
                  <a:lnTo>
                    <a:pt x="901" y="405"/>
                  </a:lnTo>
                  <a:cubicBezTo>
                    <a:pt x="870" y="405"/>
                    <a:pt x="840" y="412"/>
                    <a:pt x="810" y="412"/>
                  </a:cubicBezTo>
                  <a:cubicBezTo>
                    <a:pt x="776" y="415"/>
                    <a:pt x="740" y="418"/>
                    <a:pt x="706" y="418"/>
                  </a:cubicBezTo>
                  <a:lnTo>
                    <a:pt x="680" y="418"/>
                  </a:lnTo>
                  <a:cubicBezTo>
                    <a:pt x="676" y="318"/>
                    <a:pt x="673" y="215"/>
                    <a:pt x="669" y="114"/>
                  </a:cubicBezTo>
                  <a:cubicBezTo>
                    <a:pt x="669" y="51"/>
                    <a:pt x="612" y="0"/>
                    <a:pt x="55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26" name="Google Shape;226;p13"/>
            <p:cNvSpPr/>
            <p:nvPr/>
          </p:nvSpPr>
          <p:spPr>
            <a:xfrm>
              <a:off x="448488" y="4768800"/>
              <a:ext cx="339526" cy="175100"/>
            </a:xfrm>
            <a:custGeom>
              <a:avLst/>
              <a:gdLst/>
              <a:ahLst/>
              <a:cxnLst/>
              <a:rect l="l" t="t" r="r" b="b"/>
              <a:pathLst>
                <a:path w="3763" h="1328" extrusionOk="0">
                  <a:moveTo>
                    <a:pt x="3592" y="1032"/>
                  </a:moveTo>
                  <a:cubicBezTo>
                    <a:pt x="3597" y="1039"/>
                    <a:pt x="3603" y="1046"/>
                    <a:pt x="3608" y="1053"/>
                  </a:cubicBezTo>
                  <a:cubicBezTo>
                    <a:pt x="3604" y="1047"/>
                    <a:pt x="3598" y="1039"/>
                    <a:pt x="3592" y="1032"/>
                  </a:cubicBezTo>
                  <a:close/>
                  <a:moveTo>
                    <a:pt x="729" y="0"/>
                  </a:moveTo>
                  <a:cubicBezTo>
                    <a:pt x="695" y="0"/>
                    <a:pt x="663" y="3"/>
                    <a:pt x="629" y="10"/>
                  </a:cubicBezTo>
                  <a:cubicBezTo>
                    <a:pt x="575" y="24"/>
                    <a:pt x="525" y="50"/>
                    <a:pt x="482" y="84"/>
                  </a:cubicBezTo>
                  <a:cubicBezTo>
                    <a:pt x="458" y="101"/>
                    <a:pt x="442" y="117"/>
                    <a:pt x="425" y="138"/>
                  </a:cubicBezTo>
                  <a:cubicBezTo>
                    <a:pt x="398" y="167"/>
                    <a:pt x="374" y="204"/>
                    <a:pt x="354" y="238"/>
                  </a:cubicBezTo>
                  <a:cubicBezTo>
                    <a:pt x="328" y="291"/>
                    <a:pt x="301" y="348"/>
                    <a:pt x="277" y="405"/>
                  </a:cubicBezTo>
                  <a:cubicBezTo>
                    <a:pt x="251" y="462"/>
                    <a:pt x="228" y="519"/>
                    <a:pt x="201" y="576"/>
                  </a:cubicBezTo>
                  <a:cubicBezTo>
                    <a:pt x="167" y="652"/>
                    <a:pt x="134" y="732"/>
                    <a:pt x="101" y="809"/>
                  </a:cubicBezTo>
                  <a:cubicBezTo>
                    <a:pt x="67" y="893"/>
                    <a:pt x="36" y="980"/>
                    <a:pt x="10" y="1064"/>
                  </a:cubicBezTo>
                  <a:cubicBezTo>
                    <a:pt x="0" y="1093"/>
                    <a:pt x="10" y="1130"/>
                    <a:pt x="27" y="1158"/>
                  </a:cubicBezTo>
                  <a:cubicBezTo>
                    <a:pt x="44" y="1184"/>
                    <a:pt x="73" y="1204"/>
                    <a:pt x="104" y="1214"/>
                  </a:cubicBezTo>
                  <a:cubicBezTo>
                    <a:pt x="113" y="1216"/>
                    <a:pt x="121" y="1217"/>
                    <a:pt x="130" y="1217"/>
                  </a:cubicBezTo>
                  <a:cubicBezTo>
                    <a:pt x="154" y="1217"/>
                    <a:pt x="178" y="1210"/>
                    <a:pt x="197" y="1198"/>
                  </a:cubicBezTo>
                  <a:cubicBezTo>
                    <a:pt x="228" y="1178"/>
                    <a:pt x="241" y="1150"/>
                    <a:pt x="254" y="1118"/>
                  </a:cubicBezTo>
                  <a:cubicBezTo>
                    <a:pt x="271" y="1061"/>
                    <a:pt x="291" y="1004"/>
                    <a:pt x="311" y="947"/>
                  </a:cubicBezTo>
                  <a:cubicBezTo>
                    <a:pt x="354" y="843"/>
                    <a:pt x="402" y="740"/>
                    <a:pt x="448" y="636"/>
                  </a:cubicBezTo>
                  <a:cubicBezTo>
                    <a:pt x="468" y="592"/>
                    <a:pt x="488" y="545"/>
                    <a:pt x="508" y="502"/>
                  </a:cubicBezTo>
                  <a:cubicBezTo>
                    <a:pt x="535" y="451"/>
                    <a:pt x="558" y="398"/>
                    <a:pt x="589" y="351"/>
                  </a:cubicBezTo>
                  <a:cubicBezTo>
                    <a:pt x="598" y="338"/>
                    <a:pt x="609" y="331"/>
                    <a:pt x="615" y="321"/>
                  </a:cubicBezTo>
                  <a:cubicBezTo>
                    <a:pt x="635" y="308"/>
                    <a:pt x="652" y="298"/>
                    <a:pt x="669" y="288"/>
                  </a:cubicBezTo>
                  <a:lnTo>
                    <a:pt x="692" y="281"/>
                  </a:lnTo>
                  <a:cubicBezTo>
                    <a:pt x="703" y="281"/>
                    <a:pt x="709" y="278"/>
                    <a:pt x="719" y="278"/>
                  </a:cubicBezTo>
                  <a:lnTo>
                    <a:pt x="736" y="281"/>
                  </a:lnTo>
                  <a:lnTo>
                    <a:pt x="746" y="288"/>
                  </a:lnTo>
                  <a:cubicBezTo>
                    <a:pt x="749" y="298"/>
                    <a:pt x="756" y="304"/>
                    <a:pt x="763" y="315"/>
                  </a:cubicBezTo>
                  <a:cubicBezTo>
                    <a:pt x="779" y="358"/>
                    <a:pt x="793" y="405"/>
                    <a:pt x="806" y="451"/>
                  </a:cubicBezTo>
                  <a:cubicBezTo>
                    <a:pt x="823" y="505"/>
                    <a:pt x="836" y="559"/>
                    <a:pt x="846" y="612"/>
                  </a:cubicBezTo>
                  <a:cubicBezTo>
                    <a:pt x="856" y="666"/>
                    <a:pt x="866" y="716"/>
                    <a:pt x="876" y="766"/>
                  </a:cubicBezTo>
                  <a:cubicBezTo>
                    <a:pt x="879" y="789"/>
                    <a:pt x="887" y="809"/>
                    <a:pt x="893" y="833"/>
                  </a:cubicBezTo>
                  <a:cubicBezTo>
                    <a:pt x="903" y="863"/>
                    <a:pt x="916" y="893"/>
                    <a:pt x="930" y="920"/>
                  </a:cubicBezTo>
                  <a:cubicBezTo>
                    <a:pt x="956" y="977"/>
                    <a:pt x="993" y="1030"/>
                    <a:pt x="1040" y="1073"/>
                  </a:cubicBezTo>
                  <a:cubicBezTo>
                    <a:pt x="1070" y="1101"/>
                    <a:pt x="1104" y="1121"/>
                    <a:pt x="1137" y="1141"/>
                  </a:cubicBezTo>
                  <a:cubicBezTo>
                    <a:pt x="1180" y="1161"/>
                    <a:pt x="1224" y="1181"/>
                    <a:pt x="1271" y="1187"/>
                  </a:cubicBezTo>
                  <a:cubicBezTo>
                    <a:pt x="1290" y="1191"/>
                    <a:pt x="1310" y="1194"/>
                    <a:pt x="1330" y="1194"/>
                  </a:cubicBezTo>
                  <a:cubicBezTo>
                    <a:pt x="1391" y="1194"/>
                    <a:pt x="1452" y="1173"/>
                    <a:pt x="1495" y="1127"/>
                  </a:cubicBezTo>
                  <a:cubicBezTo>
                    <a:pt x="1525" y="1101"/>
                    <a:pt x="1549" y="1067"/>
                    <a:pt x="1569" y="1030"/>
                  </a:cubicBezTo>
                  <a:cubicBezTo>
                    <a:pt x="1598" y="984"/>
                    <a:pt x="1619" y="930"/>
                    <a:pt x="1635" y="877"/>
                  </a:cubicBezTo>
                  <a:cubicBezTo>
                    <a:pt x="1669" y="789"/>
                    <a:pt x="1692" y="703"/>
                    <a:pt x="1722" y="616"/>
                  </a:cubicBezTo>
                  <a:cubicBezTo>
                    <a:pt x="1749" y="542"/>
                    <a:pt x="1782" y="471"/>
                    <a:pt x="1826" y="405"/>
                  </a:cubicBezTo>
                  <a:cubicBezTo>
                    <a:pt x="1839" y="385"/>
                    <a:pt x="1853" y="368"/>
                    <a:pt x="1870" y="351"/>
                  </a:cubicBezTo>
                  <a:cubicBezTo>
                    <a:pt x="1879" y="345"/>
                    <a:pt x="1893" y="338"/>
                    <a:pt x="1903" y="331"/>
                  </a:cubicBezTo>
                  <a:cubicBezTo>
                    <a:pt x="1913" y="328"/>
                    <a:pt x="1923" y="325"/>
                    <a:pt x="1933" y="321"/>
                  </a:cubicBezTo>
                  <a:lnTo>
                    <a:pt x="1940" y="321"/>
                  </a:lnTo>
                  <a:lnTo>
                    <a:pt x="1947" y="325"/>
                  </a:lnTo>
                  <a:lnTo>
                    <a:pt x="1950" y="325"/>
                  </a:lnTo>
                  <a:cubicBezTo>
                    <a:pt x="1960" y="351"/>
                    <a:pt x="1963" y="378"/>
                    <a:pt x="1970" y="405"/>
                  </a:cubicBezTo>
                  <a:cubicBezTo>
                    <a:pt x="1977" y="435"/>
                    <a:pt x="1980" y="462"/>
                    <a:pt x="1987" y="491"/>
                  </a:cubicBezTo>
                  <a:cubicBezTo>
                    <a:pt x="2000" y="545"/>
                    <a:pt x="2013" y="599"/>
                    <a:pt x="2027" y="649"/>
                  </a:cubicBezTo>
                  <a:cubicBezTo>
                    <a:pt x="2043" y="706"/>
                    <a:pt x="2067" y="756"/>
                    <a:pt x="2083" y="813"/>
                  </a:cubicBezTo>
                  <a:cubicBezTo>
                    <a:pt x="2107" y="873"/>
                    <a:pt x="2134" y="937"/>
                    <a:pt x="2168" y="993"/>
                  </a:cubicBezTo>
                  <a:cubicBezTo>
                    <a:pt x="2188" y="1024"/>
                    <a:pt x="2211" y="1053"/>
                    <a:pt x="2234" y="1077"/>
                  </a:cubicBezTo>
                  <a:cubicBezTo>
                    <a:pt x="2261" y="1107"/>
                    <a:pt x="2291" y="1127"/>
                    <a:pt x="2321" y="1150"/>
                  </a:cubicBezTo>
                  <a:cubicBezTo>
                    <a:pt x="2368" y="1184"/>
                    <a:pt x="2424" y="1201"/>
                    <a:pt x="2481" y="1204"/>
                  </a:cubicBezTo>
                  <a:cubicBezTo>
                    <a:pt x="2486" y="1205"/>
                    <a:pt x="2490" y="1205"/>
                    <a:pt x="2494" y="1205"/>
                  </a:cubicBezTo>
                  <a:cubicBezTo>
                    <a:pt x="2539" y="1205"/>
                    <a:pt x="2576" y="1189"/>
                    <a:pt x="2615" y="1167"/>
                  </a:cubicBezTo>
                  <a:cubicBezTo>
                    <a:pt x="2632" y="1158"/>
                    <a:pt x="2656" y="1134"/>
                    <a:pt x="2669" y="1118"/>
                  </a:cubicBezTo>
                  <a:cubicBezTo>
                    <a:pt x="2685" y="1093"/>
                    <a:pt x="2699" y="1070"/>
                    <a:pt x="2713" y="1044"/>
                  </a:cubicBezTo>
                  <a:cubicBezTo>
                    <a:pt x="2745" y="977"/>
                    <a:pt x="2770" y="906"/>
                    <a:pt x="2793" y="833"/>
                  </a:cubicBezTo>
                  <a:cubicBezTo>
                    <a:pt x="2810" y="776"/>
                    <a:pt x="2830" y="723"/>
                    <a:pt x="2850" y="666"/>
                  </a:cubicBezTo>
                  <a:lnTo>
                    <a:pt x="2853" y="652"/>
                  </a:lnTo>
                  <a:cubicBezTo>
                    <a:pt x="2876" y="592"/>
                    <a:pt x="2903" y="536"/>
                    <a:pt x="2937" y="482"/>
                  </a:cubicBezTo>
                  <a:cubicBezTo>
                    <a:pt x="2950" y="468"/>
                    <a:pt x="2960" y="451"/>
                    <a:pt x="2977" y="439"/>
                  </a:cubicBezTo>
                  <a:lnTo>
                    <a:pt x="2990" y="428"/>
                  </a:lnTo>
                  <a:lnTo>
                    <a:pt x="2994" y="435"/>
                  </a:lnTo>
                  <a:cubicBezTo>
                    <a:pt x="3026" y="516"/>
                    <a:pt x="3040" y="599"/>
                    <a:pt x="3063" y="679"/>
                  </a:cubicBezTo>
                  <a:cubicBezTo>
                    <a:pt x="3074" y="723"/>
                    <a:pt x="3083" y="763"/>
                    <a:pt x="3097" y="806"/>
                  </a:cubicBezTo>
                  <a:cubicBezTo>
                    <a:pt x="3114" y="857"/>
                    <a:pt x="3140" y="903"/>
                    <a:pt x="3164" y="950"/>
                  </a:cubicBezTo>
                  <a:cubicBezTo>
                    <a:pt x="3187" y="1000"/>
                    <a:pt x="3214" y="1047"/>
                    <a:pt x="3244" y="1090"/>
                  </a:cubicBezTo>
                  <a:cubicBezTo>
                    <a:pt x="3264" y="1121"/>
                    <a:pt x="3287" y="1150"/>
                    <a:pt x="3311" y="1178"/>
                  </a:cubicBezTo>
                  <a:cubicBezTo>
                    <a:pt x="3327" y="1194"/>
                    <a:pt x="3341" y="1214"/>
                    <a:pt x="3355" y="1228"/>
                  </a:cubicBezTo>
                  <a:cubicBezTo>
                    <a:pt x="3404" y="1271"/>
                    <a:pt x="3461" y="1305"/>
                    <a:pt x="3528" y="1318"/>
                  </a:cubicBezTo>
                  <a:cubicBezTo>
                    <a:pt x="3555" y="1321"/>
                    <a:pt x="3585" y="1325"/>
                    <a:pt x="3616" y="1328"/>
                  </a:cubicBezTo>
                  <a:cubicBezTo>
                    <a:pt x="3639" y="1328"/>
                    <a:pt x="3662" y="1325"/>
                    <a:pt x="3685" y="1321"/>
                  </a:cubicBezTo>
                  <a:cubicBezTo>
                    <a:pt x="3702" y="1314"/>
                    <a:pt x="3719" y="1305"/>
                    <a:pt x="3729" y="1291"/>
                  </a:cubicBezTo>
                  <a:cubicBezTo>
                    <a:pt x="3742" y="1278"/>
                    <a:pt x="3753" y="1261"/>
                    <a:pt x="3756" y="1244"/>
                  </a:cubicBezTo>
                  <a:cubicBezTo>
                    <a:pt x="3762" y="1207"/>
                    <a:pt x="3753" y="1167"/>
                    <a:pt x="3726" y="1144"/>
                  </a:cubicBezTo>
                  <a:cubicBezTo>
                    <a:pt x="3699" y="1121"/>
                    <a:pt x="3669" y="1104"/>
                    <a:pt x="3639" y="1087"/>
                  </a:cubicBezTo>
                  <a:cubicBezTo>
                    <a:pt x="3619" y="1067"/>
                    <a:pt x="3602" y="1047"/>
                    <a:pt x="3585" y="1024"/>
                  </a:cubicBezTo>
                  <a:lnTo>
                    <a:pt x="3585" y="1024"/>
                  </a:lnTo>
                  <a:cubicBezTo>
                    <a:pt x="3587" y="1026"/>
                    <a:pt x="3589" y="1029"/>
                    <a:pt x="3592" y="1032"/>
                  </a:cubicBezTo>
                  <a:lnTo>
                    <a:pt x="3592" y="1032"/>
                  </a:lnTo>
                  <a:cubicBezTo>
                    <a:pt x="3558" y="988"/>
                    <a:pt x="3527" y="939"/>
                    <a:pt x="3495" y="890"/>
                  </a:cubicBezTo>
                  <a:cubicBezTo>
                    <a:pt x="3461" y="837"/>
                    <a:pt x="3432" y="783"/>
                    <a:pt x="3404" y="729"/>
                  </a:cubicBezTo>
                  <a:cubicBezTo>
                    <a:pt x="3388" y="686"/>
                    <a:pt x="3375" y="646"/>
                    <a:pt x="3361" y="605"/>
                  </a:cubicBezTo>
                  <a:cubicBezTo>
                    <a:pt x="3344" y="556"/>
                    <a:pt x="3327" y="505"/>
                    <a:pt x="3311" y="455"/>
                  </a:cubicBezTo>
                  <a:cubicBezTo>
                    <a:pt x="3291" y="398"/>
                    <a:pt x="3271" y="345"/>
                    <a:pt x="3244" y="291"/>
                  </a:cubicBezTo>
                  <a:cubicBezTo>
                    <a:pt x="3214" y="235"/>
                    <a:pt x="3171" y="187"/>
                    <a:pt x="3114" y="158"/>
                  </a:cubicBezTo>
                  <a:cubicBezTo>
                    <a:pt x="3076" y="137"/>
                    <a:pt x="3035" y="128"/>
                    <a:pt x="2993" y="128"/>
                  </a:cubicBezTo>
                  <a:cubicBezTo>
                    <a:pt x="2953" y="128"/>
                    <a:pt x="2914" y="136"/>
                    <a:pt x="2876" y="150"/>
                  </a:cubicBezTo>
                  <a:cubicBezTo>
                    <a:pt x="2856" y="158"/>
                    <a:pt x="2833" y="170"/>
                    <a:pt x="2813" y="181"/>
                  </a:cubicBezTo>
                  <a:cubicBezTo>
                    <a:pt x="2786" y="195"/>
                    <a:pt x="2762" y="218"/>
                    <a:pt x="2739" y="238"/>
                  </a:cubicBezTo>
                  <a:cubicBezTo>
                    <a:pt x="2716" y="258"/>
                    <a:pt x="2696" y="281"/>
                    <a:pt x="2676" y="304"/>
                  </a:cubicBezTo>
                  <a:cubicBezTo>
                    <a:pt x="2636" y="358"/>
                    <a:pt x="2602" y="418"/>
                    <a:pt x="2575" y="479"/>
                  </a:cubicBezTo>
                  <a:cubicBezTo>
                    <a:pt x="2545" y="542"/>
                    <a:pt x="2525" y="609"/>
                    <a:pt x="2505" y="676"/>
                  </a:cubicBezTo>
                  <a:cubicBezTo>
                    <a:pt x="2485" y="736"/>
                    <a:pt x="2472" y="792"/>
                    <a:pt x="2455" y="853"/>
                  </a:cubicBezTo>
                  <a:lnTo>
                    <a:pt x="2452" y="857"/>
                  </a:lnTo>
                  <a:lnTo>
                    <a:pt x="2448" y="849"/>
                  </a:lnTo>
                  <a:cubicBezTo>
                    <a:pt x="2421" y="817"/>
                    <a:pt x="2404" y="780"/>
                    <a:pt x="2384" y="743"/>
                  </a:cubicBezTo>
                  <a:cubicBezTo>
                    <a:pt x="2364" y="696"/>
                    <a:pt x="2344" y="652"/>
                    <a:pt x="2328" y="605"/>
                  </a:cubicBezTo>
                  <a:cubicBezTo>
                    <a:pt x="2308" y="552"/>
                    <a:pt x="2291" y="496"/>
                    <a:pt x="2274" y="439"/>
                  </a:cubicBezTo>
                  <a:cubicBezTo>
                    <a:pt x="2257" y="385"/>
                    <a:pt x="2244" y="331"/>
                    <a:pt x="2231" y="278"/>
                  </a:cubicBezTo>
                  <a:cubicBezTo>
                    <a:pt x="2214" y="218"/>
                    <a:pt x="2180" y="161"/>
                    <a:pt x="2134" y="117"/>
                  </a:cubicBezTo>
                  <a:cubicBezTo>
                    <a:pt x="2079" y="67"/>
                    <a:pt x="2004" y="44"/>
                    <a:pt x="1929" y="44"/>
                  </a:cubicBezTo>
                  <a:cubicBezTo>
                    <a:pt x="1900" y="44"/>
                    <a:pt x="1871" y="47"/>
                    <a:pt x="1842" y="54"/>
                  </a:cubicBezTo>
                  <a:cubicBezTo>
                    <a:pt x="1672" y="94"/>
                    <a:pt x="1558" y="241"/>
                    <a:pt x="1492" y="395"/>
                  </a:cubicBezTo>
                  <a:cubicBezTo>
                    <a:pt x="1461" y="462"/>
                    <a:pt x="1438" y="528"/>
                    <a:pt x="1418" y="596"/>
                  </a:cubicBezTo>
                  <a:cubicBezTo>
                    <a:pt x="1401" y="652"/>
                    <a:pt x="1385" y="706"/>
                    <a:pt x="1371" y="763"/>
                  </a:cubicBezTo>
                  <a:cubicBezTo>
                    <a:pt x="1361" y="792"/>
                    <a:pt x="1351" y="826"/>
                    <a:pt x="1341" y="857"/>
                  </a:cubicBezTo>
                  <a:cubicBezTo>
                    <a:pt x="1334" y="873"/>
                    <a:pt x="1328" y="886"/>
                    <a:pt x="1321" y="900"/>
                  </a:cubicBezTo>
                  <a:lnTo>
                    <a:pt x="1308" y="893"/>
                  </a:lnTo>
                  <a:cubicBezTo>
                    <a:pt x="1291" y="880"/>
                    <a:pt x="1277" y="866"/>
                    <a:pt x="1261" y="853"/>
                  </a:cubicBezTo>
                  <a:cubicBezTo>
                    <a:pt x="1251" y="837"/>
                    <a:pt x="1240" y="817"/>
                    <a:pt x="1234" y="800"/>
                  </a:cubicBezTo>
                  <a:cubicBezTo>
                    <a:pt x="1214" y="756"/>
                    <a:pt x="1200" y="712"/>
                    <a:pt x="1191" y="666"/>
                  </a:cubicBezTo>
                  <a:cubicBezTo>
                    <a:pt x="1174" y="602"/>
                    <a:pt x="1164" y="542"/>
                    <a:pt x="1147" y="479"/>
                  </a:cubicBezTo>
                  <a:cubicBezTo>
                    <a:pt x="1117" y="365"/>
                    <a:pt x="1074" y="251"/>
                    <a:pt x="1013" y="150"/>
                  </a:cubicBezTo>
                  <a:cubicBezTo>
                    <a:pt x="970" y="84"/>
                    <a:pt x="907" y="37"/>
                    <a:pt x="830" y="14"/>
                  </a:cubicBezTo>
                  <a:cubicBezTo>
                    <a:pt x="796" y="3"/>
                    <a:pt x="763" y="0"/>
                    <a:pt x="7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27" name="Google Shape;227;p13"/>
            <p:cNvSpPr/>
            <p:nvPr/>
          </p:nvSpPr>
          <p:spPr>
            <a:xfrm>
              <a:off x="2454929" y="631497"/>
              <a:ext cx="339523" cy="110637"/>
            </a:xfrm>
            <a:custGeom>
              <a:avLst/>
              <a:gdLst/>
              <a:ahLst/>
              <a:cxnLst/>
              <a:rect l="l" t="t" r="r" b="b"/>
              <a:pathLst>
                <a:path w="4232" h="1379" extrusionOk="0">
                  <a:moveTo>
                    <a:pt x="2195" y="0"/>
                  </a:moveTo>
                  <a:cubicBezTo>
                    <a:pt x="2121" y="4"/>
                    <a:pt x="2047" y="31"/>
                    <a:pt x="1987" y="68"/>
                  </a:cubicBezTo>
                  <a:cubicBezTo>
                    <a:pt x="1924" y="108"/>
                    <a:pt x="1871" y="155"/>
                    <a:pt x="1820" y="208"/>
                  </a:cubicBezTo>
                  <a:cubicBezTo>
                    <a:pt x="1774" y="258"/>
                    <a:pt x="1737" y="312"/>
                    <a:pt x="1710" y="372"/>
                  </a:cubicBezTo>
                  <a:cubicBezTo>
                    <a:pt x="1697" y="402"/>
                    <a:pt x="1686" y="432"/>
                    <a:pt x="1677" y="459"/>
                  </a:cubicBezTo>
                  <a:cubicBezTo>
                    <a:pt x="1650" y="526"/>
                    <a:pt x="1630" y="593"/>
                    <a:pt x="1610" y="659"/>
                  </a:cubicBezTo>
                  <a:cubicBezTo>
                    <a:pt x="1583" y="763"/>
                    <a:pt x="1556" y="863"/>
                    <a:pt x="1522" y="964"/>
                  </a:cubicBezTo>
                  <a:cubicBezTo>
                    <a:pt x="1513" y="988"/>
                    <a:pt x="1502" y="1014"/>
                    <a:pt x="1490" y="1038"/>
                  </a:cubicBezTo>
                  <a:cubicBezTo>
                    <a:pt x="1445" y="1017"/>
                    <a:pt x="1402" y="994"/>
                    <a:pt x="1362" y="964"/>
                  </a:cubicBezTo>
                  <a:cubicBezTo>
                    <a:pt x="1352" y="957"/>
                    <a:pt x="1342" y="948"/>
                    <a:pt x="1332" y="937"/>
                  </a:cubicBezTo>
                  <a:cubicBezTo>
                    <a:pt x="1289" y="880"/>
                    <a:pt x="1252" y="820"/>
                    <a:pt x="1221" y="760"/>
                  </a:cubicBezTo>
                  <a:cubicBezTo>
                    <a:pt x="1201" y="713"/>
                    <a:pt x="1189" y="667"/>
                    <a:pt x="1178" y="619"/>
                  </a:cubicBezTo>
                  <a:cubicBezTo>
                    <a:pt x="1161" y="566"/>
                    <a:pt x="1148" y="513"/>
                    <a:pt x="1128" y="462"/>
                  </a:cubicBezTo>
                  <a:cubicBezTo>
                    <a:pt x="1108" y="399"/>
                    <a:pt x="1084" y="338"/>
                    <a:pt x="1055" y="281"/>
                  </a:cubicBezTo>
                  <a:cubicBezTo>
                    <a:pt x="998" y="168"/>
                    <a:pt x="891" y="85"/>
                    <a:pt x="760" y="68"/>
                  </a:cubicBezTo>
                  <a:cubicBezTo>
                    <a:pt x="740" y="65"/>
                    <a:pt x="720" y="64"/>
                    <a:pt x="700" y="64"/>
                  </a:cubicBezTo>
                  <a:cubicBezTo>
                    <a:pt x="639" y="64"/>
                    <a:pt x="577" y="76"/>
                    <a:pt x="519" y="101"/>
                  </a:cubicBezTo>
                  <a:cubicBezTo>
                    <a:pt x="459" y="125"/>
                    <a:pt x="402" y="151"/>
                    <a:pt x="352" y="191"/>
                  </a:cubicBezTo>
                  <a:cubicBezTo>
                    <a:pt x="322" y="215"/>
                    <a:pt x="295" y="238"/>
                    <a:pt x="269" y="261"/>
                  </a:cubicBezTo>
                  <a:cubicBezTo>
                    <a:pt x="238" y="292"/>
                    <a:pt x="218" y="326"/>
                    <a:pt x="195" y="355"/>
                  </a:cubicBezTo>
                  <a:cubicBezTo>
                    <a:pt x="158" y="412"/>
                    <a:pt x="135" y="479"/>
                    <a:pt x="115" y="542"/>
                  </a:cubicBezTo>
                  <a:cubicBezTo>
                    <a:pt x="91" y="623"/>
                    <a:pt x="78" y="707"/>
                    <a:pt x="65" y="790"/>
                  </a:cubicBezTo>
                  <a:cubicBezTo>
                    <a:pt x="45" y="897"/>
                    <a:pt x="25" y="1004"/>
                    <a:pt x="8" y="1111"/>
                  </a:cubicBezTo>
                  <a:cubicBezTo>
                    <a:pt x="1" y="1144"/>
                    <a:pt x="5" y="1181"/>
                    <a:pt x="25" y="1212"/>
                  </a:cubicBezTo>
                  <a:cubicBezTo>
                    <a:pt x="45" y="1241"/>
                    <a:pt x="74" y="1261"/>
                    <a:pt x="108" y="1269"/>
                  </a:cubicBezTo>
                  <a:cubicBezTo>
                    <a:pt x="118" y="1271"/>
                    <a:pt x="127" y="1272"/>
                    <a:pt x="137" y="1272"/>
                  </a:cubicBezTo>
                  <a:cubicBezTo>
                    <a:pt x="195" y="1272"/>
                    <a:pt x="254" y="1231"/>
                    <a:pt x="266" y="1168"/>
                  </a:cubicBezTo>
                  <a:cubicBezTo>
                    <a:pt x="286" y="1058"/>
                    <a:pt x="306" y="944"/>
                    <a:pt x="326" y="834"/>
                  </a:cubicBezTo>
                  <a:cubicBezTo>
                    <a:pt x="339" y="747"/>
                    <a:pt x="359" y="663"/>
                    <a:pt x="386" y="579"/>
                  </a:cubicBezTo>
                  <a:cubicBezTo>
                    <a:pt x="399" y="546"/>
                    <a:pt x="416" y="516"/>
                    <a:pt x="432" y="486"/>
                  </a:cubicBezTo>
                  <a:cubicBezTo>
                    <a:pt x="453" y="462"/>
                    <a:pt x="473" y="442"/>
                    <a:pt x="496" y="422"/>
                  </a:cubicBezTo>
                  <a:cubicBezTo>
                    <a:pt x="522" y="399"/>
                    <a:pt x="553" y="382"/>
                    <a:pt x="583" y="366"/>
                  </a:cubicBezTo>
                  <a:cubicBezTo>
                    <a:pt x="610" y="355"/>
                    <a:pt x="633" y="346"/>
                    <a:pt x="660" y="338"/>
                  </a:cubicBezTo>
                  <a:cubicBezTo>
                    <a:pt x="676" y="335"/>
                    <a:pt x="690" y="335"/>
                    <a:pt x="707" y="335"/>
                  </a:cubicBezTo>
                  <a:cubicBezTo>
                    <a:pt x="717" y="338"/>
                    <a:pt x="730" y="342"/>
                    <a:pt x="740" y="346"/>
                  </a:cubicBezTo>
                  <a:lnTo>
                    <a:pt x="760" y="355"/>
                  </a:lnTo>
                  <a:lnTo>
                    <a:pt x="780" y="372"/>
                  </a:lnTo>
                  <a:cubicBezTo>
                    <a:pt x="790" y="386"/>
                    <a:pt x="797" y="402"/>
                    <a:pt x="807" y="415"/>
                  </a:cubicBezTo>
                  <a:cubicBezTo>
                    <a:pt x="823" y="459"/>
                    <a:pt x="837" y="506"/>
                    <a:pt x="851" y="549"/>
                  </a:cubicBezTo>
                  <a:cubicBezTo>
                    <a:pt x="867" y="602"/>
                    <a:pt x="884" y="656"/>
                    <a:pt x="897" y="710"/>
                  </a:cubicBezTo>
                  <a:cubicBezTo>
                    <a:pt x="911" y="763"/>
                    <a:pt x="924" y="814"/>
                    <a:pt x="944" y="867"/>
                  </a:cubicBezTo>
                  <a:cubicBezTo>
                    <a:pt x="971" y="928"/>
                    <a:pt x="1004" y="984"/>
                    <a:pt x="1034" y="1044"/>
                  </a:cubicBezTo>
                  <a:cubicBezTo>
                    <a:pt x="1048" y="1068"/>
                    <a:pt x="1061" y="1091"/>
                    <a:pt x="1078" y="1111"/>
                  </a:cubicBezTo>
                  <a:cubicBezTo>
                    <a:pt x="1108" y="1158"/>
                    <a:pt x="1144" y="1192"/>
                    <a:pt x="1185" y="1229"/>
                  </a:cubicBezTo>
                  <a:cubicBezTo>
                    <a:pt x="1238" y="1272"/>
                    <a:pt x="1299" y="1309"/>
                    <a:pt x="1362" y="1339"/>
                  </a:cubicBezTo>
                  <a:cubicBezTo>
                    <a:pt x="1399" y="1355"/>
                    <a:pt x="1436" y="1369"/>
                    <a:pt x="1473" y="1372"/>
                  </a:cubicBezTo>
                  <a:cubicBezTo>
                    <a:pt x="1493" y="1375"/>
                    <a:pt x="1519" y="1379"/>
                    <a:pt x="1539" y="1379"/>
                  </a:cubicBezTo>
                  <a:cubicBezTo>
                    <a:pt x="1563" y="1379"/>
                    <a:pt x="1586" y="1372"/>
                    <a:pt x="1606" y="1365"/>
                  </a:cubicBezTo>
                  <a:cubicBezTo>
                    <a:pt x="1626" y="1362"/>
                    <a:pt x="1657" y="1345"/>
                    <a:pt x="1670" y="1339"/>
                  </a:cubicBezTo>
                  <a:cubicBezTo>
                    <a:pt x="1693" y="1329"/>
                    <a:pt x="1706" y="1315"/>
                    <a:pt x="1726" y="1298"/>
                  </a:cubicBezTo>
                  <a:cubicBezTo>
                    <a:pt x="1760" y="1269"/>
                    <a:pt x="1787" y="1229"/>
                    <a:pt x="1811" y="1188"/>
                  </a:cubicBezTo>
                  <a:cubicBezTo>
                    <a:pt x="1851" y="1121"/>
                    <a:pt x="1880" y="1044"/>
                    <a:pt x="1907" y="971"/>
                  </a:cubicBezTo>
                  <a:cubicBezTo>
                    <a:pt x="1951" y="843"/>
                    <a:pt x="1981" y="713"/>
                    <a:pt x="2024" y="586"/>
                  </a:cubicBezTo>
                  <a:cubicBezTo>
                    <a:pt x="2041" y="553"/>
                    <a:pt x="2055" y="516"/>
                    <a:pt x="2075" y="482"/>
                  </a:cubicBezTo>
                  <a:cubicBezTo>
                    <a:pt x="2101" y="452"/>
                    <a:pt x="2124" y="426"/>
                    <a:pt x="2155" y="399"/>
                  </a:cubicBezTo>
                  <a:cubicBezTo>
                    <a:pt x="2168" y="389"/>
                    <a:pt x="2185" y="379"/>
                    <a:pt x="2198" y="369"/>
                  </a:cubicBezTo>
                  <a:lnTo>
                    <a:pt x="2218" y="362"/>
                  </a:lnTo>
                  <a:lnTo>
                    <a:pt x="2232" y="362"/>
                  </a:lnTo>
                  <a:lnTo>
                    <a:pt x="2252" y="366"/>
                  </a:lnTo>
                  <a:lnTo>
                    <a:pt x="2272" y="379"/>
                  </a:lnTo>
                  <a:lnTo>
                    <a:pt x="2275" y="379"/>
                  </a:lnTo>
                  <a:cubicBezTo>
                    <a:pt x="2279" y="389"/>
                    <a:pt x="2285" y="395"/>
                    <a:pt x="2288" y="406"/>
                  </a:cubicBezTo>
                  <a:cubicBezTo>
                    <a:pt x="2305" y="449"/>
                    <a:pt x="2319" y="492"/>
                    <a:pt x="2328" y="539"/>
                  </a:cubicBezTo>
                  <a:cubicBezTo>
                    <a:pt x="2342" y="590"/>
                    <a:pt x="2359" y="639"/>
                    <a:pt x="2372" y="690"/>
                  </a:cubicBezTo>
                  <a:cubicBezTo>
                    <a:pt x="2385" y="743"/>
                    <a:pt x="2396" y="800"/>
                    <a:pt x="2416" y="850"/>
                  </a:cubicBezTo>
                  <a:cubicBezTo>
                    <a:pt x="2439" y="914"/>
                    <a:pt x="2473" y="977"/>
                    <a:pt x="2509" y="1031"/>
                  </a:cubicBezTo>
                  <a:cubicBezTo>
                    <a:pt x="2529" y="1061"/>
                    <a:pt x="2556" y="1091"/>
                    <a:pt x="2580" y="1118"/>
                  </a:cubicBezTo>
                  <a:cubicBezTo>
                    <a:pt x="2609" y="1151"/>
                    <a:pt x="2640" y="1175"/>
                    <a:pt x="2673" y="1198"/>
                  </a:cubicBezTo>
                  <a:cubicBezTo>
                    <a:pt x="2694" y="1215"/>
                    <a:pt x="2717" y="1225"/>
                    <a:pt x="2737" y="1238"/>
                  </a:cubicBezTo>
                  <a:cubicBezTo>
                    <a:pt x="2787" y="1261"/>
                    <a:pt x="2837" y="1272"/>
                    <a:pt x="2890" y="1272"/>
                  </a:cubicBezTo>
                  <a:cubicBezTo>
                    <a:pt x="2910" y="1272"/>
                    <a:pt x="2944" y="1265"/>
                    <a:pt x="2964" y="1258"/>
                  </a:cubicBezTo>
                  <a:cubicBezTo>
                    <a:pt x="2995" y="1249"/>
                    <a:pt x="3024" y="1232"/>
                    <a:pt x="3048" y="1212"/>
                  </a:cubicBezTo>
                  <a:cubicBezTo>
                    <a:pt x="3068" y="1198"/>
                    <a:pt x="3081" y="1184"/>
                    <a:pt x="3095" y="1168"/>
                  </a:cubicBezTo>
                  <a:cubicBezTo>
                    <a:pt x="3111" y="1151"/>
                    <a:pt x="3125" y="1128"/>
                    <a:pt x="3135" y="1108"/>
                  </a:cubicBezTo>
                  <a:cubicBezTo>
                    <a:pt x="3148" y="1088"/>
                    <a:pt x="3158" y="1068"/>
                    <a:pt x="3168" y="1048"/>
                  </a:cubicBezTo>
                  <a:cubicBezTo>
                    <a:pt x="3185" y="1008"/>
                    <a:pt x="3202" y="968"/>
                    <a:pt x="3219" y="928"/>
                  </a:cubicBezTo>
                  <a:cubicBezTo>
                    <a:pt x="3239" y="871"/>
                    <a:pt x="3255" y="814"/>
                    <a:pt x="3275" y="757"/>
                  </a:cubicBezTo>
                  <a:cubicBezTo>
                    <a:pt x="3282" y="737"/>
                    <a:pt x="3288" y="716"/>
                    <a:pt x="3296" y="696"/>
                  </a:cubicBezTo>
                  <a:cubicBezTo>
                    <a:pt x="3322" y="627"/>
                    <a:pt x="3352" y="559"/>
                    <a:pt x="3392" y="496"/>
                  </a:cubicBezTo>
                  <a:cubicBezTo>
                    <a:pt x="3406" y="479"/>
                    <a:pt x="3419" y="462"/>
                    <a:pt x="3432" y="449"/>
                  </a:cubicBezTo>
                  <a:lnTo>
                    <a:pt x="3449" y="439"/>
                  </a:lnTo>
                  <a:lnTo>
                    <a:pt x="3452" y="439"/>
                  </a:lnTo>
                  <a:lnTo>
                    <a:pt x="3469" y="456"/>
                  </a:lnTo>
                  <a:lnTo>
                    <a:pt x="3472" y="459"/>
                  </a:lnTo>
                  <a:cubicBezTo>
                    <a:pt x="3483" y="486"/>
                    <a:pt x="3489" y="513"/>
                    <a:pt x="3496" y="539"/>
                  </a:cubicBezTo>
                  <a:cubicBezTo>
                    <a:pt x="3509" y="573"/>
                    <a:pt x="3520" y="606"/>
                    <a:pt x="3529" y="639"/>
                  </a:cubicBezTo>
                  <a:cubicBezTo>
                    <a:pt x="3549" y="707"/>
                    <a:pt x="3560" y="780"/>
                    <a:pt x="3583" y="850"/>
                  </a:cubicBezTo>
                  <a:cubicBezTo>
                    <a:pt x="3613" y="948"/>
                    <a:pt x="3670" y="1024"/>
                    <a:pt x="3737" y="1101"/>
                  </a:cubicBezTo>
                  <a:cubicBezTo>
                    <a:pt x="3760" y="1128"/>
                    <a:pt x="3787" y="1155"/>
                    <a:pt x="3813" y="1181"/>
                  </a:cubicBezTo>
                  <a:cubicBezTo>
                    <a:pt x="3841" y="1204"/>
                    <a:pt x="3870" y="1225"/>
                    <a:pt x="3904" y="1245"/>
                  </a:cubicBezTo>
                  <a:cubicBezTo>
                    <a:pt x="3914" y="1252"/>
                    <a:pt x="3924" y="1255"/>
                    <a:pt x="3934" y="1258"/>
                  </a:cubicBezTo>
                  <a:cubicBezTo>
                    <a:pt x="3964" y="1275"/>
                    <a:pt x="3994" y="1282"/>
                    <a:pt x="4028" y="1282"/>
                  </a:cubicBezTo>
                  <a:cubicBezTo>
                    <a:pt x="4074" y="1282"/>
                    <a:pt x="4114" y="1269"/>
                    <a:pt x="4151" y="1245"/>
                  </a:cubicBezTo>
                  <a:cubicBezTo>
                    <a:pt x="4202" y="1218"/>
                    <a:pt x="4231" y="1158"/>
                    <a:pt x="4228" y="1101"/>
                  </a:cubicBezTo>
                  <a:cubicBezTo>
                    <a:pt x="4225" y="1048"/>
                    <a:pt x="4195" y="1001"/>
                    <a:pt x="4151" y="971"/>
                  </a:cubicBezTo>
                  <a:cubicBezTo>
                    <a:pt x="4131" y="957"/>
                    <a:pt x="4114" y="944"/>
                    <a:pt x="4094" y="931"/>
                  </a:cubicBezTo>
                  <a:cubicBezTo>
                    <a:pt x="4051" y="897"/>
                    <a:pt x="4014" y="854"/>
                    <a:pt x="3978" y="810"/>
                  </a:cubicBezTo>
                  <a:cubicBezTo>
                    <a:pt x="3961" y="790"/>
                    <a:pt x="3944" y="767"/>
                    <a:pt x="3930" y="740"/>
                  </a:cubicBezTo>
                  <a:cubicBezTo>
                    <a:pt x="3914" y="700"/>
                    <a:pt x="3904" y="656"/>
                    <a:pt x="3890" y="613"/>
                  </a:cubicBezTo>
                  <a:cubicBezTo>
                    <a:pt x="3877" y="559"/>
                    <a:pt x="3861" y="509"/>
                    <a:pt x="3841" y="459"/>
                  </a:cubicBezTo>
                  <a:cubicBezTo>
                    <a:pt x="3833" y="436"/>
                    <a:pt x="3824" y="412"/>
                    <a:pt x="3817" y="389"/>
                  </a:cubicBezTo>
                  <a:cubicBezTo>
                    <a:pt x="3810" y="379"/>
                    <a:pt x="3807" y="366"/>
                    <a:pt x="3800" y="355"/>
                  </a:cubicBezTo>
                  <a:cubicBezTo>
                    <a:pt x="3793" y="338"/>
                    <a:pt x="3787" y="322"/>
                    <a:pt x="3777" y="305"/>
                  </a:cubicBezTo>
                  <a:cubicBezTo>
                    <a:pt x="3764" y="278"/>
                    <a:pt x="3747" y="255"/>
                    <a:pt x="3730" y="232"/>
                  </a:cubicBezTo>
                  <a:cubicBezTo>
                    <a:pt x="3710" y="212"/>
                    <a:pt x="3693" y="195"/>
                    <a:pt x="3673" y="181"/>
                  </a:cubicBezTo>
                  <a:cubicBezTo>
                    <a:pt x="3650" y="165"/>
                    <a:pt x="3629" y="148"/>
                    <a:pt x="3606" y="135"/>
                  </a:cubicBezTo>
                  <a:cubicBezTo>
                    <a:pt x="3580" y="121"/>
                    <a:pt x="3552" y="114"/>
                    <a:pt x="3526" y="105"/>
                  </a:cubicBezTo>
                  <a:lnTo>
                    <a:pt x="3506" y="101"/>
                  </a:lnTo>
                  <a:cubicBezTo>
                    <a:pt x="3486" y="98"/>
                    <a:pt x="3463" y="94"/>
                    <a:pt x="3442" y="94"/>
                  </a:cubicBezTo>
                  <a:cubicBezTo>
                    <a:pt x="3412" y="94"/>
                    <a:pt x="3382" y="98"/>
                    <a:pt x="3356" y="105"/>
                  </a:cubicBezTo>
                  <a:cubicBezTo>
                    <a:pt x="3312" y="118"/>
                    <a:pt x="3268" y="138"/>
                    <a:pt x="3231" y="165"/>
                  </a:cubicBezTo>
                  <a:cubicBezTo>
                    <a:pt x="3191" y="195"/>
                    <a:pt x="3155" y="228"/>
                    <a:pt x="3125" y="269"/>
                  </a:cubicBezTo>
                  <a:cubicBezTo>
                    <a:pt x="3101" y="298"/>
                    <a:pt x="3078" y="332"/>
                    <a:pt x="3058" y="369"/>
                  </a:cubicBezTo>
                  <a:cubicBezTo>
                    <a:pt x="3027" y="419"/>
                    <a:pt x="3007" y="469"/>
                    <a:pt x="2987" y="522"/>
                  </a:cubicBezTo>
                  <a:cubicBezTo>
                    <a:pt x="2961" y="590"/>
                    <a:pt x="2938" y="653"/>
                    <a:pt x="2921" y="720"/>
                  </a:cubicBezTo>
                  <a:cubicBezTo>
                    <a:pt x="2907" y="780"/>
                    <a:pt x="2894" y="843"/>
                    <a:pt x="2874" y="900"/>
                  </a:cubicBezTo>
                  <a:cubicBezTo>
                    <a:pt x="2870" y="911"/>
                    <a:pt x="2867" y="917"/>
                    <a:pt x="2864" y="928"/>
                  </a:cubicBezTo>
                  <a:cubicBezTo>
                    <a:pt x="2850" y="914"/>
                    <a:pt x="2840" y="900"/>
                    <a:pt x="2827" y="887"/>
                  </a:cubicBezTo>
                  <a:cubicBezTo>
                    <a:pt x="2800" y="854"/>
                    <a:pt x="2780" y="817"/>
                    <a:pt x="2760" y="777"/>
                  </a:cubicBezTo>
                  <a:cubicBezTo>
                    <a:pt x="2740" y="730"/>
                    <a:pt x="2730" y="680"/>
                    <a:pt x="2717" y="633"/>
                  </a:cubicBezTo>
                  <a:cubicBezTo>
                    <a:pt x="2703" y="582"/>
                    <a:pt x="2690" y="533"/>
                    <a:pt x="2677" y="482"/>
                  </a:cubicBezTo>
                  <a:cubicBezTo>
                    <a:pt x="2666" y="429"/>
                    <a:pt x="2657" y="375"/>
                    <a:pt x="2640" y="329"/>
                  </a:cubicBezTo>
                  <a:cubicBezTo>
                    <a:pt x="2623" y="289"/>
                    <a:pt x="2606" y="252"/>
                    <a:pt x="2589" y="218"/>
                  </a:cubicBezTo>
                  <a:lnTo>
                    <a:pt x="2580" y="198"/>
                  </a:lnTo>
                  <a:cubicBezTo>
                    <a:pt x="2566" y="178"/>
                    <a:pt x="2546" y="148"/>
                    <a:pt x="2526" y="131"/>
                  </a:cubicBezTo>
                  <a:cubicBezTo>
                    <a:pt x="2493" y="98"/>
                    <a:pt x="2453" y="68"/>
                    <a:pt x="2409" y="48"/>
                  </a:cubicBezTo>
                  <a:cubicBezTo>
                    <a:pt x="2348" y="17"/>
                    <a:pt x="2285" y="0"/>
                    <a:pt x="221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28" name="Google Shape;228;p13"/>
            <p:cNvSpPr/>
            <p:nvPr/>
          </p:nvSpPr>
          <p:spPr>
            <a:xfrm>
              <a:off x="338974" y="1923527"/>
              <a:ext cx="219336" cy="353723"/>
            </a:xfrm>
            <a:custGeom>
              <a:avLst/>
              <a:gdLst/>
              <a:ahLst/>
              <a:cxnLst/>
              <a:rect l="l" t="t" r="r" b="b"/>
              <a:pathLst>
                <a:path w="2450" h="3951" extrusionOk="0">
                  <a:moveTo>
                    <a:pt x="1707" y="1170"/>
                  </a:moveTo>
                  <a:lnTo>
                    <a:pt x="1703" y="1179"/>
                  </a:lnTo>
                  <a:lnTo>
                    <a:pt x="1699" y="1179"/>
                  </a:lnTo>
                  <a:lnTo>
                    <a:pt x="1707" y="1170"/>
                  </a:lnTo>
                  <a:close/>
                  <a:moveTo>
                    <a:pt x="2288" y="1"/>
                  </a:moveTo>
                  <a:cubicBezTo>
                    <a:pt x="2254" y="1"/>
                    <a:pt x="2219" y="12"/>
                    <a:pt x="2188" y="32"/>
                  </a:cubicBezTo>
                  <a:cubicBezTo>
                    <a:pt x="2171" y="42"/>
                    <a:pt x="2151" y="55"/>
                    <a:pt x="2131" y="69"/>
                  </a:cubicBezTo>
                  <a:cubicBezTo>
                    <a:pt x="2085" y="96"/>
                    <a:pt x="2031" y="116"/>
                    <a:pt x="1977" y="133"/>
                  </a:cubicBezTo>
                  <a:cubicBezTo>
                    <a:pt x="1951" y="139"/>
                    <a:pt x="1924" y="146"/>
                    <a:pt x="1894" y="149"/>
                  </a:cubicBezTo>
                  <a:cubicBezTo>
                    <a:pt x="1850" y="146"/>
                    <a:pt x="1807" y="142"/>
                    <a:pt x="1764" y="136"/>
                  </a:cubicBezTo>
                  <a:cubicBezTo>
                    <a:pt x="1710" y="129"/>
                    <a:pt x="1656" y="126"/>
                    <a:pt x="1599" y="122"/>
                  </a:cubicBezTo>
                  <a:lnTo>
                    <a:pt x="1526" y="122"/>
                  </a:lnTo>
                  <a:cubicBezTo>
                    <a:pt x="1516" y="119"/>
                    <a:pt x="1503" y="119"/>
                    <a:pt x="1489" y="119"/>
                  </a:cubicBezTo>
                  <a:cubicBezTo>
                    <a:pt x="1472" y="122"/>
                    <a:pt x="1452" y="122"/>
                    <a:pt x="1435" y="122"/>
                  </a:cubicBezTo>
                  <a:cubicBezTo>
                    <a:pt x="1406" y="126"/>
                    <a:pt x="1378" y="133"/>
                    <a:pt x="1349" y="142"/>
                  </a:cubicBezTo>
                  <a:cubicBezTo>
                    <a:pt x="1325" y="149"/>
                    <a:pt x="1302" y="159"/>
                    <a:pt x="1278" y="173"/>
                  </a:cubicBezTo>
                  <a:cubicBezTo>
                    <a:pt x="1255" y="186"/>
                    <a:pt x="1235" y="202"/>
                    <a:pt x="1211" y="219"/>
                  </a:cubicBezTo>
                  <a:cubicBezTo>
                    <a:pt x="1188" y="236"/>
                    <a:pt x="1171" y="259"/>
                    <a:pt x="1154" y="279"/>
                  </a:cubicBezTo>
                  <a:lnTo>
                    <a:pt x="1142" y="296"/>
                  </a:lnTo>
                  <a:cubicBezTo>
                    <a:pt x="1131" y="316"/>
                    <a:pt x="1121" y="336"/>
                    <a:pt x="1111" y="353"/>
                  </a:cubicBezTo>
                  <a:cubicBezTo>
                    <a:pt x="1101" y="380"/>
                    <a:pt x="1094" y="410"/>
                    <a:pt x="1091" y="437"/>
                  </a:cubicBezTo>
                  <a:cubicBezTo>
                    <a:pt x="1085" y="483"/>
                    <a:pt x="1088" y="531"/>
                    <a:pt x="1097" y="577"/>
                  </a:cubicBezTo>
                  <a:cubicBezTo>
                    <a:pt x="1108" y="624"/>
                    <a:pt x="1125" y="671"/>
                    <a:pt x="1151" y="714"/>
                  </a:cubicBezTo>
                  <a:cubicBezTo>
                    <a:pt x="1171" y="748"/>
                    <a:pt x="1191" y="784"/>
                    <a:pt x="1218" y="815"/>
                  </a:cubicBezTo>
                  <a:cubicBezTo>
                    <a:pt x="1251" y="861"/>
                    <a:pt x="1292" y="901"/>
                    <a:pt x="1335" y="942"/>
                  </a:cubicBezTo>
                  <a:cubicBezTo>
                    <a:pt x="1382" y="989"/>
                    <a:pt x="1435" y="1036"/>
                    <a:pt x="1492" y="1076"/>
                  </a:cubicBezTo>
                  <a:cubicBezTo>
                    <a:pt x="1539" y="1113"/>
                    <a:pt x="1593" y="1149"/>
                    <a:pt x="1639" y="1190"/>
                  </a:cubicBezTo>
                  <a:lnTo>
                    <a:pt x="1656" y="1206"/>
                  </a:lnTo>
                  <a:cubicBezTo>
                    <a:pt x="1643" y="1216"/>
                    <a:pt x="1626" y="1223"/>
                    <a:pt x="1606" y="1230"/>
                  </a:cubicBezTo>
                  <a:cubicBezTo>
                    <a:pt x="1566" y="1239"/>
                    <a:pt x="1523" y="1243"/>
                    <a:pt x="1483" y="1246"/>
                  </a:cubicBezTo>
                  <a:cubicBezTo>
                    <a:pt x="1429" y="1246"/>
                    <a:pt x="1382" y="1239"/>
                    <a:pt x="1329" y="1233"/>
                  </a:cubicBezTo>
                  <a:cubicBezTo>
                    <a:pt x="1278" y="1226"/>
                    <a:pt x="1228" y="1219"/>
                    <a:pt x="1174" y="1213"/>
                  </a:cubicBezTo>
                  <a:cubicBezTo>
                    <a:pt x="1125" y="1202"/>
                    <a:pt x="1071" y="1190"/>
                    <a:pt x="1021" y="1190"/>
                  </a:cubicBezTo>
                  <a:cubicBezTo>
                    <a:pt x="1009" y="1188"/>
                    <a:pt x="997" y="1188"/>
                    <a:pt x="985" y="1188"/>
                  </a:cubicBezTo>
                  <a:cubicBezTo>
                    <a:pt x="957" y="1188"/>
                    <a:pt x="929" y="1191"/>
                    <a:pt x="901" y="1193"/>
                  </a:cubicBezTo>
                  <a:lnTo>
                    <a:pt x="881" y="1196"/>
                  </a:lnTo>
                  <a:cubicBezTo>
                    <a:pt x="853" y="1199"/>
                    <a:pt x="820" y="1206"/>
                    <a:pt x="796" y="1216"/>
                  </a:cubicBezTo>
                  <a:cubicBezTo>
                    <a:pt x="753" y="1236"/>
                    <a:pt x="710" y="1263"/>
                    <a:pt x="673" y="1293"/>
                  </a:cubicBezTo>
                  <a:cubicBezTo>
                    <a:pt x="623" y="1337"/>
                    <a:pt x="583" y="1394"/>
                    <a:pt x="560" y="1454"/>
                  </a:cubicBezTo>
                  <a:lnTo>
                    <a:pt x="549" y="1477"/>
                  </a:lnTo>
                  <a:cubicBezTo>
                    <a:pt x="526" y="1544"/>
                    <a:pt x="523" y="1624"/>
                    <a:pt x="532" y="1694"/>
                  </a:cubicBezTo>
                  <a:cubicBezTo>
                    <a:pt x="546" y="1764"/>
                    <a:pt x="569" y="1835"/>
                    <a:pt x="600" y="1902"/>
                  </a:cubicBezTo>
                  <a:cubicBezTo>
                    <a:pt x="626" y="1962"/>
                    <a:pt x="663" y="2019"/>
                    <a:pt x="710" y="2065"/>
                  </a:cubicBezTo>
                  <a:cubicBezTo>
                    <a:pt x="730" y="2089"/>
                    <a:pt x="750" y="2113"/>
                    <a:pt x="773" y="2133"/>
                  </a:cubicBezTo>
                  <a:cubicBezTo>
                    <a:pt x="827" y="2179"/>
                    <a:pt x="881" y="2226"/>
                    <a:pt x="934" y="2269"/>
                  </a:cubicBezTo>
                  <a:cubicBezTo>
                    <a:pt x="1017" y="2333"/>
                    <a:pt x="1101" y="2397"/>
                    <a:pt x="1182" y="2467"/>
                  </a:cubicBezTo>
                  <a:cubicBezTo>
                    <a:pt x="1198" y="2484"/>
                    <a:pt x="1218" y="2504"/>
                    <a:pt x="1235" y="2524"/>
                  </a:cubicBezTo>
                  <a:cubicBezTo>
                    <a:pt x="1198" y="2557"/>
                    <a:pt x="1162" y="2587"/>
                    <a:pt x="1121" y="2618"/>
                  </a:cubicBezTo>
                  <a:cubicBezTo>
                    <a:pt x="1108" y="2624"/>
                    <a:pt x="1094" y="2627"/>
                    <a:pt x="1085" y="2634"/>
                  </a:cubicBezTo>
                  <a:cubicBezTo>
                    <a:pt x="1014" y="2650"/>
                    <a:pt x="947" y="2661"/>
                    <a:pt x="877" y="2667"/>
                  </a:cubicBezTo>
                  <a:cubicBezTo>
                    <a:pt x="827" y="2667"/>
                    <a:pt x="780" y="2661"/>
                    <a:pt x="730" y="2654"/>
                  </a:cubicBezTo>
                  <a:cubicBezTo>
                    <a:pt x="676" y="2647"/>
                    <a:pt x="623" y="2644"/>
                    <a:pt x="566" y="2641"/>
                  </a:cubicBezTo>
                  <a:cubicBezTo>
                    <a:pt x="521" y="2639"/>
                    <a:pt x="476" y="2636"/>
                    <a:pt x="431" y="2636"/>
                  </a:cubicBezTo>
                  <a:cubicBezTo>
                    <a:pt x="413" y="2636"/>
                    <a:pt x="394" y="2637"/>
                    <a:pt x="375" y="2638"/>
                  </a:cubicBezTo>
                  <a:cubicBezTo>
                    <a:pt x="245" y="2650"/>
                    <a:pt x="128" y="2718"/>
                    <a:pt x="64" y="2831"/>
                  </a:cubicBezTo>
                  <a:cubicBezTo>
                    <a:pt x="24" y="2902"/>
                    <a:pt x="1" y="2985"/>
                    <a:pt x="1" y="3065"/>
                  </a:cubicBezTo>
                  <a:cubicBezTo>
                    <a:pt x="1" y="3132"/>
                    <a:pt x="4" y="3196"/>
                    <a:pt x="21" y="3260"/>
                  </a:cubicBezTo>
                  <a:cubicBezTo>
                    <a:pt x="31" y="3293"/>
                    <a:pt x="41" y="3326"/>
                    <a:pt x="54" y="3363"/>
                  </a:cubicBezTo>
                  <a:cubicBezTo>
                    <a:pt x="71" y="3400"/>
                    <a:pt x="91" y="3433"/>
                    <a:pt x="114" y="3467"/>
                  </a:cubicBezTo>
                  <a:cubicBezTo>
                    <a:pt x="151" y="3521"/>
                    <a:pt x="205" y="3567"/>
                    <a:pt x="255" y="3610"/>
                  </a:cubicBezTo>
                  <a:cubicBezTo>
                    <a:pt x="319" y="3664"/>
                    <a:pt x="392" y="3708"/>
                    <a:pt x="462" y="3751"/>
                  </a:cubicBezTo>
                  <a:cubicBezTo>
                    <a:pt x="552" y="3811"/>
                    <a:pt x="646" y="3868"/>
                    <a:pt x="736" y="3928"/>
                  </a:cubicBezTo>
                  <a:cubicBezTo>
                    <a:pt x="760" y="3942"/>
                    <a:pt x="786" y="3950"/>
                    <a:pt x="814" y="3950"/>
                  </a:cubicBezTo>
                  <a:cubicBezTo>
                    <a:pt x="821" y="3950"/>
                    <a:pt x="829" y="3950"/>
                    <a:pt x="836" y="3948"/>
                  </a:cubicBezTo>
                  <a:cubicBezTo>
                    <a:pt x="870" y="3945"/>
                    <a:pt x="901" y="3925"/>
                    <a:pt x="921" y="3895"/>
                  </a:cubicBezTo>
                  <a:cubicBezTo>
                    <a:pt x="961" y="3838"/>
                    <a:pt x="950" y="3748"/>
                    <a:pt x="890" y="3711"/>
                  </a:cubicBezTo>
                  <a:cubicBezTo>
                    <a:pt x="793" y="3651"/>
                    <a:pt x="696" y="3590"/>
                    <a:pt x="603" y="3527"/>
                  </a:cubicBezTo>
                  <a:cubicBezTo>
                    <a:pt x="529" y="3480"/>
                    <a:pt x="459" y="3430"/>
                    <a:pt x="392" y="3377"/>
                  </a:cubicBezTo>
                  <a:cubicBezTo>
                    <a:pt x="365" y="3350"/>
                    <a:pt x="342" y="3323"/>
                    <a:pt x="322" y="3293"/>
                  </a:cubicBezTo>
                  <a:cubicBezTo>
                    <a:pt x="308" y="3266"/>
                    <a:pt x="299" y="3240"/>
                    <a:pt x="288" y="3212"/>
                  </a:cubicBezTo>
                  <a:cubicBezTo>
                    <a:pt x="279" y="3176"/>
                    <a:pt x="271" y="3143"/>
                    <a:pt x="268" y="3109"/>
                  </a:cubicBezTo>
                  <a:cubicBezTo>
                    <a:pt x="268" y="3082"/>
                    <a:pt x="271" y="3052"/>
                    <a:pt x="275" y="3025"/>
                  </a:cubicBezTo>
                  <a:cubicBezTo>
                    <a:pt x="279" y="3012"/>
                    <a:pt x="282" y="2999"/>
                    <a:pt x="288" y="2985"/>
                  </a:cubicBezTo>
                  <a:cubicBezTo>
                    <a:pt x="295" y="2976"/>
                    <a:pt x="302" y="2965"/>
                    <a:pt x="308" y="2955"/>
                  </a:cubicBezTo>
                  <a:lnTo>
                    <a:pt x="328" y="2939"/>
                  </a:lnTo>
                  <a:lnTo>
                    <a:pt x="352" y="2928"/>
                  </a:lnTo>
                  <a:cubicBezTo>
                    <a:pt x="369" y="2925"/>
                    <a:pt x="385" y="2922"/>
                    <a:pt x="402" y="2922"/>
                  </a:cubicBezTo>
                  <a:cubicBezTo>
                    <a:pt x="449" y="2922"/>
                    <a:pt x="495" y="2925"/>
                    <a:pt x="543" y="2931"/>
                  </a:cubicBezTo>
                  <a:cubicBezTo>
                    <a:pt x="596" y="2935"/>
                    <a:pt x="649" y="2942"/>
                    <a:pt x="706" y="2948"/>
                  </a:cubicBezTo>
                  <a:cubicBezTo>
                    <a:pt x="760" y="2959"/>
                    <a:pt x="813" y="2965"/>
                    <a:pt x="870" y="2965"/>
                  </a:cubicBezTo>
                  <a:cubicBezTo>
                    <a:pt x="934" y="2965"/>
                    <a:pt x="1001" y="2955"/>
                    <a:pt x="1068" y="2948"/>
                  </a:cubicBezTo>
                  <a:cubicBezTo>
                    <a:pt x="1094" y="2945"/>
                    <a:pt x="1121" y="2942"/>
                    <a:pt x="1148" y="2935"/>
                  </a:cubicBezTo>
                  <a:cubicBezTo>
                    <a:pt x="1198" y="2925"/>
                    <a:pt x="1245" y="2905"/>
                    <a:pt x="1295" y="2878"/>
                  </a:cubicBezTo>
                  <a:cubicBezTo>
                    <a:pt x="1355" y="2845"/>
                    <a:pt x="1412" y="2805"/>
                    <a:pt x="1466" y="2758"/>
                  </a:cubicBezTo>
                  <a:cubicBezTo>
                    <a:pt x="1492" y="2731"/>
                    <a:pt x="1519" y="2701"/>
                    <a:pt x="1536" y="2671"/>
                  </a:cubicBezTo>
                  <a:cubicBezTo>
                    <a:pt x="1549" y="2650"/>
                    <a:pt x="1559" y="2627"/>
                    <a:pt x="1569" y="2607"/>
                  </a:cubicBezTo>
                  <a:cubicBezTo>
                    <a:pt x="1576" y="2587"/>
                    <a:pt x="1579" y="2564"/>
                    <a:pt x="1583" y="2541"/>
                  </a:cubicBezTo>
                  <a:cubicBezTo>
                    <a:pt x="1586" y="2520"/>
                    <a:pt x="1583" y="2487"/>
                    <a:pt x="1583" y="2474"/>
                  </a:cubicBezTo>
                  <a:cubicBezTo>
                    <a:pt x="1579" y="2450"/>
                    <a:pt x="1573" y="2430"/>
                    <a:pt x="1566" y="2406"/>
                  </a:cubicBezTo>
                  <a:cubicBezTo>
                    <a:pt x="1549" y="2363"/>
                    <a:pt x="1523" y="2323"/>
                    <a:pt x="1495" y="2286"/>
                  </a:cubicBezTo>
                  <a:cubicBezTo>
                    <a:pt x="1452" y="2223"/>
                    <a:pt x="1389" y="2166"/>
                    <a:pt x="1332" y="2113"/>
                  </a:cubicBezTo>
                  <a:cubicBezTo>
                    <a:pt x="1235" y="2022"/>
                    <a:pt x="1125" y="1945"/>
                    <a:pt x="1024" y="1858"/>
                  </a:cubicBezTo>
                  <a:cubicBezTo>
                    <a:pt x="997" y="1828"/>
                    <a:pt x="971" y="1801"/>
                    <a:pt x="947" y="1772"/>
                  </a:cubicBezTo>
                  <a:cubicBezTo>
                    <a:pt x="930" y="1735"/>
                    <a:pt x="914" y="1701"/>
                    <a:pt x="901" y="1664"/>
                  </a:cubicBezTo>
                  <a:cubicBezTo>
                    <a:pt x="897" y="1647"/>
                    <a:pt x="893" y="1631"/>
                    <a:pt x="890" y="1611"/>
                  </a:cubicBezTo>
                  <a:lnTo>
                    <a:pt x="890" y="1591"/>
                  </a:lnTo>
                  <a:lnTo>
                    <a:pt x="897" y="1581"/>
                  </a:lnTo>
                  <a:lnTo>
                    <a:pt x="907" y="1560"/>
                  </a:lnTo>
                  <a:lnTo>
                    <a:pt x="927" y="1547"/>
                  </a:lnTo>
                  <a:cubicBezTo>
                    <a:pt x="937" y="1544"/>
                    <a:pt x="947" y="1544"/>
                    <a:pt x="957" y="1540"/>
                  </a:cubicBezTo>
                  <a:cubicBezTo>
                    <a:pt x="1004" y="1544"/>
                    <a:pt x="1051" y="1547"/>
                    <a:pt x="1097" y="1554"/>
                  </a:cubicBezTo>
                  <a:cubicBezTo>
                    <a:pt x="1148" y="1560"/>
                    <a:pt x="1202" y="1567"/>
                    <a:pt x="1255" y="1574"/>
                  </a:cubicBezTo>
                  <a:cubicBezTo>
                    <a:pt x="1308" y="1581"/>
                    <a:pt x="1362" y="1594"/>
                    <a:pt x="1415" y="1594"/>
                  </a:cubicBezTo>
                  <a:cubicBezTo>
                    <a:pt x="1427" y="1595"/>
                    <a:pt x="1438" y="1595"/>
                    <a:pt x="1450" y="1595"/>
                  </a:cubicBezTo>
                  <a:cubicBezTo>
                    <a:pt x="1506" y="1595"/>
                    <a:pt x="1564" y="1589"/>
                    <a:pt x="1619" y="1577"/>
                  </a:cubicBezTo>
                  <a:cubicBezTo>
                    <a:pt x="1656" y="1571"/>
                    <a:pt x="1690" y="1557"/>
                    <a:pt x="1727" y="1544"/>
                  </a:cubicBezTo>
                  <a:cubicBezTo>
                    <a:pt x="1767" y="1531"/>
                    <a:pt x="1800" y="1511"/>
                    <a:pt x="1837" y="1487"/>
                  </a:cubicBezTo>
                  <a:cubicBezTo>
                    <a:pt x="1857" y="1474"/>
                    <a:pt x="1877" y="1460"/>
                    <a:pt x="1897" y="1443"/>
                  </a:cubicBezTo>
                  <a:cubicBezTo>
                    <a:pt x="1937" y="1410"/>
                    <a:pt x="1967" y="1366"/>
                    <a:pt x="1988" y="1316"/>
                  </a:cubicBezTo>
                  <a:cubicBezTo>
                    <a:pt x="1994" y="1296"/>
                    <a:pt x="1997" y="1263"/>
                    <a:pt x="2000" y="1243"/>
                  </a:cubicBezTo>
                  <a:cubicBezTo>
                    <a:pt x="2004" y="1210"/>
                    <a:pt x="2000" y="1176"/>
                    <a:pt x="1991" y="1145"/>
                  </a:cubicBezTo>
                  <a:cubicBezTo>
                    <a:pt x="1984" y="1122"/>
                    <a:pt x="1980" y="1105"/>
                    <a:pt x="1971" y="1085"/>
                  </a:cubicBezTo>
                  <a:cubicBezTo>
                    <a:pt x="1960" y="1065"/>
                    <a:pt x="1944" y="1045"/>
                    <a:pt x="1931" y="1025"/>
                  </a:cubicBezTo>
                  <a:cubicBezTo>
                    <a:pt x="1917" y="1009"/>
                    <a:pt x="1900" y="992"/>
                    <a:pt x="1887" y="975"/>
                  </a:cubicBezTo>
                  <a:cubicBezTo>
                    <a:pt x="1857" y="942"/>
                    <a:pt x="1827" y="912"/>
                    <a:pt x="1793" y="881"/>
                  </a:cubicBezTo>
                  <a:cubicBezTo>
                    <a:pt x="1750" y="841"/>
                    <a:pt x="1703" y="801"/>
                    <a:pt x="1656" y="761"/>
                  </a:cubicBezTo>
                  <a:cubicBezTo>
                    <a:pt x="1643" y="748"/>
                    <a:pt x="1626" y="735"/>
                    <a:pt x="1613" y="721"/>
                  </a:cubicBezTo>
                  <a:cubicBezTo>
                    <a:pt x="1556" y="668"/>
                    <a:pt x="1506" y="614"/>
                    <a:pt x="1463" y="554"/>
                  </a:cubicBezTo>
                  <a:cubicBezTo>
                    <a:pt x="1452" y="534"/>
                    <a:pt x="1443" y="517"/>
                    <a:pt x="1435" y="497"/>
                  </a:cubicBezTo>
                  <a:lnTo>
                    <a:pt x="1432" y="477"/>
                  </a:lnTo>
                  <a:lnTo>
                    <a:pt x="1435" y="477"/>
                  </a:lnTo>
                  <a:lnTo>
                    <a:pt x="1455" y="467"/>
                  </a:lnTo>
                  <a:lnTo>
                    <a:pt x="1459" y="467"/>
                  </a:lnTo>
                  <a:cubicBezTo>
                    <a:pt x="1486" y="467"/>
                    <a:pt x="1516" y="470"/>
                    <a:pt x="1543" y="474"/>
                  </a:cubicBezTo>
                  <a:cubicBezTo>
                    <a:pt x="1576" y="477"/>
                    <a:pt x="1613" y="477"/>
                    <a:pt x="1646" y="480"/>
                  </a:cubicBezTo>
                  <a:cubicBezTo>
                    <a:pt x="1719" y="487"/>
                    <a:pt x="1790" y="507"/>
                    <a:pt x="1860" y="514"/>
                  </a:cubicBezTo>
                  <a:cubicBezTo>
                    <a:pt x="1871" y="515"/>
                    <a:pt x="1883" y="515"/>
                    <a:pt x="1894" y="515"/>
                  </a:cubicBezTo>
                  <a:cubicBezTo>
                    <a:pt x="1982" y="515"/>
                    <a:pt x="2068" y="494"/>
                    <a:pt x="2151" y="467"/>
                  </a:cubicBezTo>
                  <a:cubicBezTo>
                    <a:pt x="2185" y="454"/>
                    <a:pt x="2221" y="440"/>
                    <a:pt x="2255" y="423"/>
                  </a:cubicBezTo>
                  <a:cubicBezTo>
                    <a:pt x="2289" y="410"/>
                    <a:pt x="2318" y="387"/>
                    <a:pt x="2349" y="367"/>
                  </a:cubicBezTo>
                  <a:cubicBezTo>
                    <a:pt x="2358" y="360"/>
                    <a:pt x="2366" y="353"/>
                    <a:pt x="2372" y="343"/>
                  </a:cubicBezTo>
                  <a:cubicBezTo>
                    <a:pt x="2398" y="323"/>
                    <a:pt x="2415" y="296"/>
                    <a:pt x="2429" y="263"/>
                  </a:cubicBezTo>
                  <a:cubicBezTo>
                    <a:pt x="2449" y="222"/>
                    <a:pt x="2449" y="179"/>
                    <a:pt x="2446" y="136"/>
                  </a:cubicBezTo>
                  <a:cubicBezTo>
                    <a:pt x="2439" y="79"/>
                    <a:pt x="2392" y="29"/>
                    <a:pt x="2338" y="9"/>
                  </a:cubicBezTo>
                  <a:cubicBezTo>
                    <a:pt x="2322" y="3"/>
                    <a:pt x="2305" y="1"/>
                    <a:pt x="22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grpSp>
          <p:nvGrpSpPr>
            <p:cNvPr id="229" name="Google Shape;229;p13"/>
            <p:cNvGrpSpPr/>
            <p:nvPr/>
          </p:nvGrpSpPr>
          <p:grpSpPr>
            <a:xfrm>
              <a:off x="183485" y="983247"/>
              <a:ext cx="155484" cy="175100"/>
              <a:chOff x="3655550" y="2257032"/>
              <a:chExt cx="192526" cy="161920"/>
            </a:xfrm>
          </p:grpSpPr>
          <p:sp>
            <p:nvSpPr>
              <p:cNvPr id="230" name="Google Shape;230;p13"/>
              <p:cNvSpPr/>
              <p:nvPr/>
            </p:nvSpPr>
            <p:spPr>
              <a:xfrm>
                <a:off x="3655550" y="2331503"/>
                <a:ext cx="192526" cy="31876"/>
              </a:xfrm>
              <a:custGeom>
                <a:avLst/>
                <a:gdLst/>
                <a:ahLst/>
                <a:cxnLst/>
                <a:rect l="l" t="t" r="r" b="b"/>
                <a:pathLst>
                  <a:path w="1365" h="226" extrusionOk="0">
                    <a:moveTo>
                      <a:pt x="967" y="1"/>
                    </a:moveTo>
                    <a:cubicBezTo>
                      <a:pt x="936" y="1"/>
                      <a:pt x="906" y="1"/>
                      <a:pt x="876" y="5"/>
                    </a:cubicBezTo>
                    <a:cubicBezTo>
                      <a:pt x="800" y="8"/>
                      <a:pt x="719" y="15"/>
                      <a:pt x="642" y="18"/>
                    </a:cubicBezTo>
                    <a:cubicBezTo>
                      <a:pt x="458" y="31"/>
                      <a:pt x="274" y="31"/>
                      <a:pt x="93" y="35"/>
                    </a:cubicBezTo>
                    <a:cubicBezTo>
                      <a:pt x="40" y="35"/>
                      <a:pt x="0" y="85"/>
                      <a:pt x="3" y="135"/>
                    </a:cubicBezTo>
                    <a:cubicBezTo>
                      <a:pt x="3" y="186"/>
                      <a:pt x="50" y="226"/>
                      <a:pt x="100" y="226"/>
                    </a:cubicBezTo>
                    <a:cubicBezTo>
                      <a:pt x="311" y="222"/>
                      <a:pt x="519" y="218"/>
                      <a:pt x="726" y="209"/>
                    </a:cubicBezTo>
                    <a:cubicBezTo>
                      <a:pt x="789" y="207"/>
                      <a:pt x="854" y="204"/>
                      <a:pt x="918" y="204"/>
                    </a:cubicBezTo>
                    <a:cubicBezTo>
                      <a:pt x="946" y="204"/>
                      <a:pt x="973" y="204"/>
                      <a:pt x="1000" y="206"/>
                    </a:cubicBezTo>
                    <a:cubicBezTo>
                      <a:pt x="1047" y="206"/>
                      <a:pt x="1093" y="212"/>
                      <a:pt x="1141" y="212"/>
                    </a:cubicBezTo>
                    <a:lnTo>
                      <a:pt x="1204" y="212"/>
                    </a:lnTo>
                    <a:cubicBezTo>
                      <a:pt x="1234" y="212"/>
                      <a:pt x="1268" y="212"/>
                      <a:pt x="1294" y="198"/>
                    </a:cubicBezTo>
                    <a:cubicBezTo>
                      <a:pt x="1311" y="195"/>
                      <a:pt x="1325" y="186"/>
                      <a:pt x="1334" y="175"/>
                    </a:cubicBezTo>
                    <a:cubicBezTo>
                      <a:pt x="1345" y="161"/>
                      <a:pt x="1351" y="149"/>
                      <a:pt x="1354" y="135"/>
                    </a:cubicBezTo>
                    <a:cubicBezTo>
                      <a:pt x="1365" y="98"/>
                      <a:pt x="1348" y="51"/>
                      <a:pt x="1311" y="35"/>
                    </a:cubicBezTo>
                    <a:cubicBezTo>
                      <a:pt x="1294" y="28"/>
                      <a:pt x="1274" y="21"/>
                      <a:pt x="1254" y="18"/>
                    </a:cubicBezTo>
                    <a:cubicBezTo>
                      <a:pt x="1234" y="15"/>
                      <a:pt x="1214" y="15"/>
                      <a:pt x="1190" y="15"/>
                    </a:cubicBezTo>
                    <a:cubicBezTo>
                      <a:pt x="1164" y="11"/>
                      <a:pt x="1137" y="11"/>
                      <a:pt x="1107" y="8"/>
                    </a:cubicBezTo>
                    <a:cubicBezTo>
                      <a:pt x="1070" y="5"/>
                      <a:pt x="1033" y="1"/>
                      <a:pt x="99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/>
              </a:p>
            </p:txBody>
          </p:sp>
          <p:sp>
            <p:nvSpPr>
              <p:cNvPr id="231" name="Google Shape;231;p13"/>
              <p:cNvSpPr/>
              <p:nvPr/>
            </p:nvSpPr>
            <p:spPr>
              <a:xfrm>
                <a:off x="3735240" y="2257032"/>
                <a:ext cx="38223" cy="161920"/>
              </a:xfrm>
              <a:custGeom>
                <a:avLst/>
                <a:gdLst/>
                <a:ahLst/>
                <a:cxnLst/>
                <a:rect l="l" t="t" r="r" b="b"/>
                <a:pathLst>
                  <a:path w="271" h="1148" extrusionOk="0">
                    <a:moveTo>
                      <a:pt x="114" y="1"/>
                    </a:moveTo>
                    <a:cubicBezTo>
                      <a:pt x="57" y="1"/>
                      <a:pt x="0" y="55"/>
                      <a:pt x="10" y="118"/>
                    </a:cubicBezTo>
                    <a:cubicBezTo>
                      <a:pt x="17" y="198"/>
                      <a:pt x="23" y="278"/>
                      <a:pt x="27" y="359"/>
                    </a:cubicBezTo>
                    <a:cubicBezTo>
                      <a:pt x="30" y="433"/>
                      <a:pt x="30" y="509"/>
                      <a:pt x="37" y="583"/>
                    </a:cubicBezTo>
                    <a:cubicBezTo>
                      <a:pt x="40" y="657"/>
                      <a:pt x="34" y="726"/>
                      <a:pt x="30" y="800"/>
                    </a:cubicBezTo>
                    <a:cubicBezTo>
                      <a:pt x="27" y="834"/>
                      <a:pt x="23" y="870"/>
                      <a:pt x="23" y="904"/>
                    </a:cubicBezTo>
                    <a:cubicBezTo>
                      <a:pt x="20" y="947"/>
                      <a:pt x="23" y="987"/>
                      <a:pt x="20" y="1031"/>
                    </a:cubicBezTo>
                    <a:cubicBezTo>
                      <a:pt x="20" y="1096"/>
                      <a:pt x="83" y="1148"/>
                      <a:pt x="145" y="1148"/>
                    </a:cubicBezTo>
                    <a:cubicBezTo>
                      <a:pt x="147" y="1148"/>
                      <a:pt x="148" y="1148"/>
                      <a:pt x="150" y="1148"/>
                    </a:cubicBezTo>
                    <a:cubicBezTo>
                      <a:pt x="218" y="1148"/>
                      <a:pt x="271" y="1088"/>
                      <a:pt x="267" y="1021"/>
                    </a:cubicBezTo>
                    <a:cubicBezTo>
                      <a:pt x="267" y="981"/>
                      <a:pt x="261" y="941"/>
                      <a:pt x="261" y="904"/>
                    </a:cubicBezTo>
                    <a:cubicBezTo>
                      <a:pt x="258" y="864"/>
                      <a:pt x="258" y="827"/>
                      <a:pt x="258" y="790"/>
                    </a:cubicBezTo>
                    <a:cubicBezTo>
                      <a:pt x="258" y="754"/>
                      <a:pt x="261" y="720"/>
                      <a:pt x="261" y="686"/>
                    </a:cubicBezTo>
                    <a:cubicBezTo>
                      <a:pt x="261" y="649"/>
                      <a:pt x="258" y="609"/>
                      <a:pt x="255" y="573"/>
                    </a:cubicBezTo>
                    <a:cubicBezTo>
                      <a:pt x="251" y="496"/>
                      <a:pt x="255" y="422"/>
                      <a:pt x="251" y="348"/>
                    </a:cubicBezTo>
                    <a:cubicBezTo>
                      <a:pt x="247" y="268"/>
                      <a:pt x="241" y="188"/>
                      <a:pt x="231" y="104"/>
                    </a:cubicBezTo>
                    <a:cubicBezTo>
                      <a:pt x="227" y="78"/>
                      <a:pt x="218" y="51"/>
                      <a:pt x="194" y="31"/>
                    </a:cubicBezTo>
                    <a:cubicBezTo>
                      <a:pt x="174" y="11"/>
                      <a:pt x="147" y="1"/>
                      <a:pt x="12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/>
              </a:p>
            </p:txBody>
          </p:sp>
        </p:grpSp>
        <p:sp>
          <p:nvSpPr>
            <p:cNvPr id="232" name="Google Shape;232;p13"/>
            <p:cNvSpPr/>
            <p:nvPr/>
          </p:nvSpPr>
          <p:spPr>
            <a:xfrm>
              <a:off x="8671647" y="417548"/>
              <a:ext cx="106705" cy="83716"/>
            </a:xfrm>
            <a:custGeom>
              <a:avLst/>
              <a:gdLst/>
              <a:ahLst/>
              <a:cxnLst/>
              <a:rect l="l" t="t" r="r" b="b"/>
              <a:pathLst>
                <a:path w="452" h="446" extrusionOk="0">
                  <a:moveTo>
                    <a:pt x="218" y="1"/>
                  </a:moveTo>
                  <a:cubicBezTo>
                    <a:pt x="98" y="1"/>
                    <a:pt x="0" y="118"/>
                    <a:pt x="7" y="235"/>
                  </a:cubicBezTo>
                  <a:cubicBezTo>
                    <a:pt x="7" y="292"/>
                    <a:pt x="34" y="345"/>
                    <a:pt x="78" y="385"/>
                  </a:cubicBezTo>
                  <a:cubicBezTo>
                    <a:pt x="121" y="429"/>
                    <a:pt x="178" y="446"/>
                    <a:pt x="238" y="446"/>
                  </a:cubicBezTo>
                  <a:cubicBezTo>
                    <a:pt x="358" y="446"/>
                    <a:pt x="452" y="329"/>
                    <a:pt x="448" y="212"/>
                  </a:cubicBezTo>
                  <a:cubicBezTo>
                    <a:pt x="445" y="155"/>
                    <a:pt x="419" y="101"/>
                    <a:pt x="379" y="61"/>
                  </a:cubicBezTo>
                  <a:cubicBezTo>
                    <a:pt x="335" y="18"/>
                    <a:pt x="278" y="1"/>
                    <a:pt x="2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33" name="Google Shape;233;p13"/>
            <p:cNvSpPr/>
            <p:nvPr/>
          </p:nvSpPr>
          <p:spPr>
            <a:xfrm rot="6438092">
              <a:off x="275271" y="220327"/>
              <a:ext cx="219338" cy="353726"/>
            </a:xfrm>
            <a:custGeom>
              <a:avLst/>
              <a:gdLst/>
              <a:ahLst/>
              <a:cxnLst/>
              <a:rect l="l" t="t" r="r" b="b"/>
              <a:pathLst>
                <a:path w="2450" h="3951" extrusionOk="0">
                  <a:moveTo>
                    <a:pt x="1707" y="1170"/>
                  </a:moveTo>
                  <a:lnTo>
                    <a:pt x="1703" y="1179"/>
                  </a:lnTo>
                  <a:lnTo>
                    <a:pt x="1699" y="1179"/>
                  </a:lnTo>
                  <a:lnTo>
                    <a:pt x="1707" y="1170"/>
                  </a:lnTo>
                  <a:close/>
                  <a:moveTo>
                    <a:pt x="2288" y="1"/>
                  </a:moveTo>
                  <a:cubicBezTo>
                    <a:pt x="2254" y="1"/>
                    <a:pt x="2219" y="12"/>
                    <a:pt x="2188" y="32"/>
                  </a:cubicBezTo>
                  <a:cubicBezTo>
                    <a:pt x="2171" y="42"/>
                    <a:pt x="2151" y="55"/>
                    <a:pt x="2131" y="69"/>
                  </a:cubicBezTo>
                  <a:cubicBezTo>
                    <a:pt x="2085" y="96"/>
                    <a:pt x="2031" y="116"/>
                    <a:pt x="1977" y="133"/>
                  </a:cubicBezTo>
                  <a:cubicBezTo>
                    <a:pt x="1951" y="139"/>
                    <a:pt x="1924" y="146"/>
                    <a:pt x="1894" y="149"/>
                  </a:cubicBezTo>
                  <a:cubicBezTo>
                    <a:pt x="1850" y="146"/>
                    <a:pt x="1807" y="142"/>
                    <a:pt x="1764" y="136"/>
                  </a:cubicBezTo>
                  <a:cubicBezTo>
                    <a:pt x="1710" y="129"/>
                    <a:pt x="1656" y="126"/>
                    <a:pt x="1599" y="122"/>
                  </a:cubicBezTo>
                  <a:lnTo>
                    <a:pt x="1526" y="122"/>
                  </a:lnTo>
                  <a:cubicBezTo>
                    <a:pt x="1516" y="119"/>
                    <a:pt x="1503" y="119"/>
                    <a:pt x="1489" y="119"/>
                  </a:cubicBezTo>
                  <a:cubicBezTo>
                    <a:pt x="1472" y="122"/>
                    <a:pt x="1452" y="122"/>
                    <a:pt x="1435" y="122"/>
                  </a:cubicBezTo>
                  <a:cubicBezTo>
                    <a:pt x="1406" y="126"/>
                    <a:pt x="1378" y="133"/>
                    <a:pt x="1349" y="142"/>
                  </a:cubicBezTo>
                  <a:cubicBezTo>
                    <a:pt x="1325" y="149"/>
                    <a:pt x="1302" y="159"/>
                    <a:pt x="1278" y="173"/>
                  </a:cubicBezTo>
                  <a:cubicBezTo>
                    <a:pt x="1255" y="186"/>
                    <a:pt x="1235" y="202"/>
                    <a:pt x="1211" y="219"/>
                  </a:cubicBezTo>
                  <a:cubicBezTo>
                    <a:pt x="1188" y="236"/>
                    <a:pt x="1171" y="259"/>
                    <a:pt x="1154" y="279"/>
                  </a:cubicBezTo>
                  <a:lnTo>
                    <a:pt x="1142" y="296"/>
                  </a:lnTo>
                  <a:cubicBezTo>
                    <a:pt x="1131" y="316"/>
                    <a:pt x="1121" y="336"/>
                    <a:pt x="1111" y="353"/>
                  </a:cubicBezTo>
                  <a:cubicBezTo>
                    <a:pt x="1101" y="380"/>
                    <a:pt x="1094" y="410"/>
                    <a:pt x="1091" y="437"/>
                  </a:cubicBezTo>
                  <a:cubicBezTo>
                    <a:pt x="1085" y="483"/>
                    <a:pt x="1088" y="531"/>
                    <a:pt x="1097" y="577"/>
                  </a:cubicBezTo>
                  <a:cubicBezTo>
                    <a:pt x="1108" y="624"/>
                    <a:pt x="1125" y="671"/>
                    <a:pt x="1151" y="714"/>
                  </a:cubicBezTo>
                  <a:cubicBezTo>
                    <a:pt x="1171" y="748"/>
                    <a:pt x="1191" y="784"/>
                    <a:pt x="1218" y="815"/>
                  </a:cubicBezTo>
                  <a:cubicBezTo>
                    <a:pt x="1251" y="861"/>
                    <a:pt x="1292" y="901"/>
                    <a:pt x="1335" y="942"/>
                  </a:cubicBezTo>
                  <a:cubicBezTo>
                    <a:pt x="1382" y="989"/>
                    <a:pt x="1435" y="1036"/>
                    <a:pt x="1492" y="1076"/>
                  </a:cubicBezTo>
                  <a:cubicBezTo>
                    <a:pt x="1539" y="1113"/>
                    <a:pt x="1593" y="1149"/>
                    <a:pt x="1639" y="1190"/>
                  </a:cubicBezTo>
                  <a:lnTo>
                    <a:pt x="1656" y="1206"/>
                  </a:lnTo>
                  <a:cubicBezTo>
                    <a:pt x="1643" y="1216"/>
                    <a:pt x="1626" y="1223"/>
                    <a:pt x="1606" y="1230"/>
                  </a:cubicBezTo>
                  <a:cubicBezTo>
                    <a:pt x="1566" y="1239"/>
                    <a:pt x="1523" y="1243"/>
                    <a:pt x="1483" y="1246"/>
                  </a:cubicBezTo>
                  <a:cubicBezTo>
                    <a:pt x="1429" y="1246"/>
                    <a:pt x="1382" y="1239"/>
                    <a:pt x="1329" y="1233"/>
                  </a:cubicBezTo>
                  <a:cubicBezTo>
                    <a:pt x="1278" y="1226"/>
                    <a:pt x="1228" y="1219"/>
                    <a:pt x="1174" y="1213"/>
                  </a:cubicBezTo>
                  <a:cubicBezTo>
                    <a:pt x="1125" y="1202"/>
                    <a:pt x="1071" y="1190"/>
                    <a:pt x="1021" y="1190"/>
                  </a:cubicBezTo>
                  <a:cubicBezTo>
                    <a:pt x="1009" y="1188"/>
                    <a:pt x="997" y="1188"/>
                    <a:pt x="985" y="1188"/>
                  </a:cubicBezTo>
                  <a:cubicBezTo>
                    <a:pt x="957" y="1188"/>
                    <a:pt x="929" y="1191"/>
                    <a:pt x="901" y="1193"/>
                  </a:cubicBezTo>
                  <a:lnTo>
                    <a:pt x="881" y="1196"/>
                  </a:lnTo>
                  <a:cubicBezTo>
                    <a:pt x="853" y="1199"/>
                    <a:pt x="820" y="1206"/>
                    <a:pt x="796" y="1216"/>
                  </a:cubicBezTo>
                  <a:cubicBezTo>
                    <a:pt x="753" y="1236"/>
                    <a:pt x="710" y="1263"/>
                    <a:pt x="673" y="1293"/>
                  </a:cubicBezTo>
                  <a:cubicBezTo>
                    <a:pt x="623" y="1337"/>
                    <a:pt x="583" y="1394"/>
                    <a:pt x="560" y="1454"/>
                  </a:cubicBezTo>
                  <a:lnTo>
                    <a:pt x="549" y="1477"/>
                  </a:lnTo>
                  <a:cubicBezTo>
                    <a:pt x="526" y="1544"/>
                    <a:pt x="523" y="1624"/>
                    <a:pt x="532" y="1694"/>
                  </a:cubicBezTo>
                  <a:cubicBezTo>
                    <a:pt x="546" y="1764"/>
                    <a:pt x="569" y="1835"/>
                    <a:pt x="600" y="1902"/>
                  </a:cubicBezTo>
                  <a:cubicBezTo>
                    <a:pt x="626" y="1962"/>
                    <a:pt x="663" y="2019"/>
                    <a:pt x="710" y="2065"/>
                  </a:cubicBezTo>
                  <a:cubicBezTo>
                    <a:pt x="730" y="2089"/>
                    <a:pt x="750" y="2113"/>
                    <a:pt x="773" y="2133"/>
                  </a:cubicBezTo>
                  <a:cubicBezTo>
                    <a:pt x="827" y="2179"/>
                    <a:pt x="881" y="2226"/>
                    <a:pt x="934" y="2269"/>
                  </a:cubicBezTo>
                  <a:cubicBezTo>
                    <a:pt x="1017" y="2333"/>
                    <a:pt x="1101" y="2397"/>
                    <a:pt x="1182" y="2467"/>
                  </a:cubicBezTo>
                  <a:cubicBezTo>
                    <a:pt x="1198" y="2484"/>
                    <a:pt x="1218" y="2504"/>
                    <a:pt x="1235" y="2524"/>
                  </a:cubicBezTo>
                  <a:cubicBezTo>
                    <a:pt x="1198" y="2557"/>
                    <a:pt x="1162" y="2587"/>
                    <a:pt x="1121" y="2618"/>
                  </a:cubicBezTo>
                  <a:cubicBezTo>
                    <a:pt x="1108" y="2624"/>
                    <a:pt x="1094" y="2627"/>
                    <a:pt x="1085" y="2634"/>
                  </a:cubicBezTo>
                  <a:cubicBezTo>
                    <a:pt x="1014" y="2650"/>
                    <a:pt x="947" y="2661"/>
                    <a:pt x="877" y="2667"/>
                  </a:cubicBezTo>
                  <a:cubicBezTo>
                    <a:pt x="827" y="2667"/>
                    <a:pt x="780" y="2661"/>
                    <a:pt x="730" y="2654"/>
                  </a:cubicBezTo>
                  <a:cubicBezTo>
                    <a:pt x="676" y="2647"/>
                    <a:pt x="623" y="2644"/>
                    <a:pt x="566" y="2641"/>
                  </a:cubicBezTo>
                  <a:cubicBezTo>
                    <a:pt x="521" y="2639"/>
                    <a:pt x="476" y="2636"/>
                    <a:pt x="431" y="2636"/>
                  </a:cubicBezTo>
                  <a:cubicBezTo>
                    <a:pt x="413" y="2636"/>
                    <a:pt x="394" y="2637"/>
                    <a:pt x="375" y="2638"/>
                  </a:cubicBezTo>
                  <a:cubicBezTo>
                    <a:pt x="245" y="2650"/>
                    <a:pt x="128" y="2718"/>
                    <a:pt x="64" y="2831"/>
                  </a:cubicBezTo>
                  <a:cubicBezTo>
                    <a:pt x="24" y="2902"/>
                    <a:pt x="1" y="2985"/>
                    <a:pt x="1" y="3065"/>
                  </a:cubicBezTo>
                  <a:cubicBezTo>
                    <a:pt x="1" y="3132"/>
                    <a:pt x="4" y="3196"/>
                    <a:pt x="21" y="3260"/>
                  </a:cubicBezTo>
                  <a:cubicBezTo>
                    <a:pt x="31" y="3293"/>
                    <a:pt x="41" y="3326"/>
                    <a:pt x="54" y="3363"/>
                  </a:cubicBezTo>
                  <a:cubicBezTo>
                    <a:pt x="71" y="3400"/>
                    <a:pt x="91" y="3433"/>
                    <a:pt x="114" y="3467"/>
                  </a:cubicBezTo>
                  <a:cubicBezTo>
                    <a:pt x="151" y="3521"/>
                    <a:pt x="205" y="3567"/>
                    <a:pt x="255" y="3610"/>
                  </a:cubicBezTo>
                  <a:cubicBezTo>
                    <a:pt x="319" y="3664"/>
                    <a:pt x="392" y="3708"/>
                    <a:pt x="462" y="3751"/>
                  </a:cubicBezTo>
                  <a:cubicBezTo>
                    <a:pt x="552" y="3811"/>
                    <a:pt x="646" y="3868"/>
                    <a:pt x="736" y="3928"/>
                  </a:cubicBezTo>
                  <a:cubicBezTo>
                    <a:pt x="760" y="3942"/>
                    <a:pt x="786" y="3950"/>
                    <a:pt x="814" y="3950"/>
                  </a:cubicBezTo>
                  <a:cubicBezTo>
                    <a:pt x="821" y="3950"/>
                    <a:pt x="829" y="3950"/>
                    <a:pt x="836" y="3948"/>
                  </a:cubicBezTo>
                  <a:cubicBezTo>
                    <a:pt x="870" y="3945"/>
                    <a:pt x="901" y="3925"/>
                    <a:pt x="921" y="3895"/>
                  </a:cubicBezTo>
                  <a:cubicBezTo>
                    <a:pt x="961" y="3838"/>
                    <a:pt x="950" y="3748"/>
                    <a:pt x="890" y="3711"/>
                  </a:cubicBezTo>
                  <a:cubicBezTo>
                    <a:pt x="793" y="3651"/>
                    <a:pt x="696" y="3590"/>
                    <a:pt x="603" y="3527"/>
                  </a:cubicBezTo>
                  <a:cubicBezTo>
                    <a:pt x="529" y="3480"/>
                    <a:pt x="459" y="3430"/>
                    <a:pt x="392" y="3377"/>
                  </a:cubicBezTo>
                  <a:cubicBezTo>
                    <a:pt x="365" y="3350"/>
                    <a:pt x="342" y="3323"/>
                    <a:pt x="322" y="3293"/>
                  </a:cubicBezTo>
                  <a:cubicBezTo>
                    <a:pt x="308" y="3266"/>
                    <a:pt x="299" y="3240"/>
                    <a:pt x="288" y="3212"/>
                  </a:cubicBezTo>
                  <a:cubicBezTo>
                    <a:pt x="279" y="3176"/>
                    <a:pt x="271" y="3143"/>
                    <a:pt x="268" y="3109"/>
                  </a:cubicBezTo>
                  <a:cubicBezTo>
                    <a:pt x="268" y="3082"/>
                    <a:pt x="271" y="3052"/>
                    <a:pt x="275" y="3025"/>
                  </a:cubicBezTo>
                  <a:cubicBezTo>
                    <a:pt x="279" y="3012"/>
                    <a:pt x="282" y="2999"/>
                    <a:pt x="288" y="2985"/>
                  </a:cubicBezTo>
                  <a:cubicBezTo>
                    <a:pt x="295" y="2976"/>
                    <a:pt x="302" y="2965"/>
                    <a:pt x="308" y="2955"/>
                  </a:cubicBezTo>
                  <a:lnTo>
                    <a:pt x="328" y="2939"/>
                  </a:lnTo>
                  <a:lnTo>
                    <a:pt x="352" y="2928"/>
                  </a:lnTo>
                  <a:cubicBezTo>
                    <a:pt x="369" y="2925"/>
                    <a:pt x="385" y="2922"/>
                    <a:pt x="402" y="2922"/>
                  </a:cubicBezTo>
                  <a:cubicBezTo>
                    <a:pt x="449" y="2922"/>
                    <a:pt x="495" y="2925"/>
                    <a:pt x="543" y="2931"/>
                  </a:cubicBezTo>
                  <a:cubicBezTo>
                    <a:pt x="596" y="2935"/>
                    <a:pt x="649" y="2942"/>
                    <a:pt x="706" y="2948"/>
                  </a:cubicBezTo>
                  <a:cubicBezTo>
                    <a:pt x="760" y="2959"/>
                    <a:pt x="813" y="2965"/>
                    <a:pt x="870" y="2965"/>
                  </a:cubicBezTo>
                  <a:cubicBezTo>
                    <a:pt x="934" y="2965"/>
                    <a:pt x="1001" y="2955"/>
                    <a:pt x="1068" y="2948"/>
                  </a:cubicBezTo>
                  <a:cubicBezTo>
                    <a:pt x="1094" y="2945"/>
                    <a:pt x="1121" y="2942"/>
                    <a:pt x="1148" y="2935"/>
                  </a:cubicBezTo>
                  <a:cubicBezTo>
                    <a:pt x="1198" y="2925"/>
                    <a:pt x="1245" y="2905"/>
                    <a:pt x="1295" y="2878"/>
                  </a:cubicBezTo>
                  <a:cubicBezTo>
                    <a:pt x="1355" y="2845"/>
                    <a:pt x="1412" y="2805"/>
                    <a:pt x="1466" y="2758"/>
                  </a:cubicBezTo>
                  <a:cubicBezTo>
                    <a:pt x="1492" y="2731"/>
                    <a:pt x="1519" y="2701"/>
                    <a:pt x="1536" y="2671"/>
                  </a:cubicBezTo>
                  <a:cubicBezTo>
                    <a:pt x="1549" y="2650"/>
                    <a:pt x="1559" y="2627"/>
                    <a:pt x="1569" y="2607"/>
                  </a:cubicBezTo>
                  <a:cubicBezTo>
                    <a:pt x="1576" y="2587"/>
                    <a:pt x="1579" y="2564"/>
                    <a:pt x="1583" y="2541"/>
                  </a:cubicBezTo>
                  <a:cubicBezTo>
                    <a:pt x="1586" y="2520"/>
                    <a:pt x="1583" y="2487"/>
                    <a:pt x="1583" y="2474"/>
                  </a:cubicBezTo>
                  <a:cubicBezTo>
                    <a:pt x="1579" y="2450"/>
                    <a:pt x="1573" y="2430"/>
                    <a:pt x="1566" y="2406"/>
                  </a:cubicBezTo>
                  <a:cubicBezTo>
                    <a:pt x="1549" y="2363"/>
                    <a:pt x="1523" y="2323"/>
                    <a:pt x="1495" y="2286"/>
                  </a:cubicBezTo>
                  <a:cubicBezTo>
                    <a:pt x="1452" y="2223"/>
                    <a:pt x="1389" y="2166"/>
                    <a:pt x="1332" y="2113"/>
                  </a:cubicBezTo>
                  <a:cubicBezTo>
                    <a:pt x="1235" y="2022"/>
                    <a:pt x="1125" y="1945"/>
                    <a:pt x="1024" y="1858"/>
                  </a:cubicBezTo>
                  <a:cubicBezTo>
                    <a:pt x="997" y="1828"/>
                    <a:pt x="971" y="1801"/>
                    <a:pt x="947" y="1772"/>
                  </a:cubicBezTo>
                  <a:cubicBezTo>
                    <a:pt x="930" y="1735"/>
                    <a:pt x="914" y="1701"/>
                    <a:pt x="901" y="1664"/>
                  </a:cubicBezTo>
                  <a:cubicBezTo>
                    <a:pt x="897" y="1647"/>
                    <a:pt x="893" y="1631"/>
                    <a:pt x="890" y="1611"/>
                  </a:cubicBezTo>
                  <a:lnTo>
                    <a:pt x="890" y="1591"/>
                  </a:lnTo>
                  <a:lnTo>
                    <a:pt x="897" y="1581"/>
                  </a:lnTo>
                  <a:lnTo>
                    <a:pt x="907" y="1560"/>
                  </a:lnTo>
                  <a:lnTo>
                    <a:pt x="927" y="1547"/>
                  </a:lnTo>
                  <a:cubicBezTo>
                    <a:pt x="937" y="1544"/>
                    <a:pt x="947" y="1544"/>
                    <a:pt x="957" y="1540"/>
                  </a:cubicBezTo>
                  <a:cubicBezTo>
                    <a:pt x="1004" y="1544"/>
                    <a:pt x="1051" y="1547"/>
                    <a:pt x="1097" y="1554"/>
                  </a:cubicBezTo>
                  <a:cubicBezTo>
                    <a:pt x="1148" y="1560"/>
                    <a:pt x="1202" y="1567"/>
                    <a:pt x="1255" y="1574"/>
                  </a:cubicBezTo>
                  <a:cubicBezTo>
                    <a:pt x="1308" y="1581"/>
                    <a:pt x="1362" y="1594"/>
                    <a:pt x="1415" y="1594"/>
                  </a:cubicBezTo>
                  <a:cubicBezTo>
                    <a:pt x="1427" y="1595"/>
                    <a:pt x="1438" y="1595"/>
                    <a:pt x="1450" y="1595"/>
                  </a:cubicBezTo>
                  <a:cubicBezTo>
                    <a:pt x="1506" y="1595"/>
                    <a:pt x="1564" y="1589"/>
                    <a:pt x="1619" y="1577"/>
                  </a:cubicBezTo>
                  <a:cubicBezTo>
                    <a:pt x="1656" y="1571"/>
                    <a:pt x="1690" y="1557"/>
                    <a:pt x="1727" y="1544"/>
                  </a:cubicBezTo>
                  <a:cubicBezTo>
                    <a:pt x="1767" y="1531"/>
                    <a:pt x="1800" y="1511"/>
                    <a:pt x="1837" y="1487"/>
                  </a:cubicBezTo>
                  <a:cubicBezTo>
                    <a:pt x="1857" y="1474"/>
                    <a:pt x="1877" y="1460"/>
                    <a:pt x="1897" y="1443"/>
                  </a:cubicBezTo>
                  <a:cubicBezTo>
                    <a:pt x="1937" y="1410"/>
                    <a:pt x="1967" y="1366"/>
                    <a:pt x="1988" y="1316"/>
                  </a:cubicBezTo>
                  <a:cubicBezTo>
                    <a:pt x="1994" y="1296"/>
                    <a:pt x="1997" y="1263"/>
                    <a:pt x="2000" y="1243"/>
                  </a:cubicBezTo>
                  <a:cubicBezTo>
                    <a:pt x="2004" y="1210"/>
                    <a:pt x="2000" y="1176"/>
                    <a:pt x="1991" y="1145"/>
                  </a:cubicBezTo>
                  <a:cubicBezTo>
                    <a:pt x="1984" y="1122"/>
                    <a:pt x="1980" y="1105"/>
                    <a:pt x="1971" y="1085"/>
                  </a:cubicBezTo>
                  <a:cubicBezTo>
                    <a:pt x="1960" y="1065"/>
                    <a:pt x="1944" y="1045"/>
                    <a:pt x="1931" y="1025"/>
                  </a:cubicBezTo>
                  <a:cubicBezTo>
                    <a:pt x="1917" y="1009"/>
                    <a:pt x="1900" y="992"/>
                    <a:pt x="1887" y="975"/>
                  </a:cubicBezTo>
                  <a:cubicBezTo>
                    <a:pt x="1857" y="942"/>
                    <a:pt x="1827" y="912"/>
                    <a:pt x="1793" y="881"/>
                  </a:cubicBezTo>
                  <a:cubicBezTo>
                    <a:pt x="1750" y="841"/>
                    <a:pt x="1703" y="801"/>
                    <a:pt x="1656" y="761"/>
                  </a:cubicBezTo>
                  <a:cubicBezTo>
                    <a:pt x="1643" y="748"/>
                    <a:pt x="1626" y="735"/>
                    <a:pt x="1613" y="721"/>
                  </a:cubicBezTo>
                  <a:cubicBezTo>
                    <a:pt x="1556" y="668"/>
                    <a:pt x="1506" y="614"/>
                    <a:pt x="1463" y="554"/>
                  </a:cubicBezTo>
                  <a:cubicBezTo>
                    <a:pt x="1452" y="534"/>
                    <a:pt x="1443" y="517"/>
                    <a:pt x="1435" y="497"/>
                  </a:cubicBezTo>
                  <a:lnTo>
                    <a:pt x="1432" y="477"/>
                  </a:lnTo>
                  <a:lnTo>
                    <a:pt x="1435" y="477"/>
                  </a:lnTo>
                  <a:lnTo>
                    <a:pt x="1455" y="467"/>
                  </a:lnTo>
                  <a:lnTo>
                    <a:pt x="1459" y="467"/>
                  </a:lnTo>
                  <a:cubicBezTo>
                    <a:pt x="1486" y="467"/>
                    <a:pt x="1516" y="470"/>
                    <a:pt x="1543" y="474"/>
                  </a:cubicBezTo>
                  <a:cubicBezTo>
                    <a:pt x="1576" y="477"/>
                    <a:pt x="1613" y="477"/>
                    <a:pt x="1646" y="480"/>
                  </a:cubicBezTo>
                  <a:cubicBezTo>
                    <a:pt x="1719" y="487"/>
                    <a:pt x="1790" y="507"/>
                    <a:pt x="1860" y="514"/>
                  </a:cubicBezTo>
                  <a:cubicBezTo>
                    <a:pt x="1871" y="515"/>
                    <a:pt x="1883" y="515"/>
                    <a:pt x="1894" y="515"/>
                  </a:cubicBezTo>
                  <a:cubicBezTo>
                    <a:pt x="1982" y="515"/>
                    <a:pt x="2068" y="494"/>
                    <a:pt x="2151" y="467"/>
                  </a:cubicBezTo>
                  <a:cubicBezTo>
                    <a:pt x="2185" y="454"/>
                    <a:pt x="2221" y="440"/>
                    <a:pt x="2255" y="423"/>
                  </a:cubicBezTo>
                  <a:cubicBezTo>
                    <a:pt x="2289" y="410"/>
                    <a:pt x="2318" y="387"/>
                    <a:pt x="2349" y="367"/>
                  </a:cubicBezTo>
                  <a:cubicBezTo>
                    <a:pt x="2358" y="360"/>
                    <a:pt x="2366" y="353"/>
                    <a:pt x="2372" y="343"/>
                  </a:cubicBezTo>
                  <a:cubicBezTo>
                    <a:pt x="2398" y="323"/>
                    <a:pt x="2415" y="296"/>
                    <a:pt x="2429" y="263"/>
                  </a:cubicBezTo>
                  <a:cubicBezTo>
                    <a:pt x="2449" y="222"/>
                    <a:pt x="2449" y="179"/>
                    <a:pt x="2446" y="136"/>
                  </a:cubicBezTo>
                  <a:cubicBezTo>
                    <a:pt x="2439" y="79"/>
                    <a:pt x="2392" y="29"/>
                    <a:pt x="2338" y="9"/>
                  </a:cubicBezTo>
                  <a:cubicBezTo>
                    <a:pt x="2322" y="3"/>
                    <a:pt x="2305" y="1"/>
                    <a:pt x="22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34" name="Google Shape;234;p13"/>
            <p:cNvSpPr/>
            <p:nvPr/>
          </p:nvSpPr>
          <p:spPr>
            <a:xfrm>
              <a:off x="8834672" y="3644248"/>
              <a:ext cx="106705" cy="83716"/>
            </a:xfrm>
            <a:custGeom>
              <a:avLst/>
              <a:gdLst/>
              <a:ahLst/>
              <a:cxnLst/>
              <a:rect l="l" t="t" r="r" b="b"/>
              <a:pathLst>
                <a:path w="452" h="446" extrusionOk="0">
                  <a:moveTo>
                    <a:pt x="218" y="1"/>
                  </a:moveTo>
                  <a:cubicBezTo>
                    <a:pt x="98" y="1"/>
                    <a:pt x="0" y="118"/>
                    <a:pt x="7" y="235"/>
                  </a:cubicBezTo>
                  <a:cubicBezTo>
                    <a:pt x="7" y="292"/>
                    <a:pt x="34" y="345"/>
                    <a:pt x="78" y="385"/>
                  </a:cubicBezTo>
                  <a:cubicBezTo>
                    <a:pt x="121" y="429"/>
                    <a:pt x="178" y="446"/>
                    <a:pt x="238" y="446"/>
                  </a:cubicBezTo>
                  <a:cubicBezTo>
                    <a:pt x="358" y="446"/>
                    <a:pt x="452" y="329"/>
                    <a:pt x="448" y="212"/>
                  </a:cubicBezTo>
                  <a:cubicBezTo>
                    <a:pt x="445" y="155"/>
                    <a:pt x="419" y="101"/>
                    <a:pt x="379" y="61"/>
                  </a:cubicBezTo>
                  <a:cubicBezTo>
                    <a:pt x="335" y="18"/>
                    <a:pt x="278" y="1"/>
                    <a:pt x="2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35" name="Google Shape;235;p13"/>
            <p:cNvSpPr/>
            <p:nvPr/>
          </p:nvSpPr>
          <p:spPr>
            <a:xfrm>
              <a:off x="8778361" y="4605715"/>
              <a:ext cx="219336" cy="353723"/>
            </a:xfrm>
            <a:custGeom>
              <a:avLst/>
              <a:gdLst/>
              <a:ahLst/>
              <a:cxnLst/>
              <a:rect l="l" t="t" r="r" b="b"/>
              <a:pathLst>
                <a:path w="2450" h="3951" extrusionOk="0">
                  <a:moveTo>
                    <a:pt x="1707" y="1170"/>
                  </a:moveTo>
                  <a:lnTo>
                    <a:pt x="1703" y="1179"/>
                  </a:lnTo>
                  <a:lnTo>
                    <a:pt x="1699" y="1179"/>
                  </a:lnTo>
                  <a:lnTo>
                    <a:pt x="1707" y="1170"/>
                  </a:lnTo>
                  <a:close/>
                  <a:moveTo>
                    <a:pt x="2288" y="1"/>
                  </a:moveTo>
                  <a:cubicBezTo>
                    <a:pt x="2254" y="1"/>
                    <a:pt x="2219" y="12"/>
                    <a:pt x="2188" y="32"/>
                  </a:cubicBezTo>
                  <a:cubicBezTo>
                    <a:pt x="2171" y="42"/>
                    <a:pt x="2151" y="55"/>
                    <a:pt x="2131" y="69"/>
                  </a:cubicBezTo>
                  <a:cubicBezTo>
                    <a:pt x="2085" y="96"/>
                    <a:pt x="2031" y="116"/>
                    <a:pt x="1977" y="133"/>
                  </a:cubicBezTo>
                  <a:cubicBezTo>
                    <a:pt x="1951" y="139"/>
                    <a:pt x="1924" y="146"/>
                    <a:pt x="1894" y="149"/>
                  </a:cubicBezTo>
                  <a:cubicBezTo>
                    <a:pt x="1850" y="146"/>
                    <a:pt x="1807" y="142"/>
                    <a:pt x="1764" y="136"/>
                  </a:cubicBezTo>
                  <a:cubicBezTo>
                    <a:pt x="1710" y="129"/>
                    <a:pt x="1656" y="126"/>
                    <a:pt x="1599" y="122"/>
                  </a:cubicBezTo>
                  <a:lnTo>
                    <a:pt x="1526" y="122"/>
                  </a:lnTo>
                  <a:cubicBezTo>
                    <a:pt x="1516" y="119"/>
                    <a:pt x="1503" y="119"/>
                    <a:pt x="1489" y="119"/>
                  </a:cubicBezTo>
                  <a:cubicBezTo>
                    <a:pt x="1472" y="122"/>
                    <a:pt x="1452" y="122"/>
                    <a:pt x="1435" y="122"/>
                  </a:cubicBezTo>
                  <a:cubicBezTo>
                    <a:pt x="1406" y="126"/>
                    <a:pt x="1378" y="133"/>
                    <a:pt x="1349" y="142"/>
                  </a:cubicBezTo>
                  <a:cubicBezTo>
                    <a:pt x="1325" y="149"/>
                    <a:pt x="1302" y="159"/>
                    <a:pt x="1278" y="173"/>
                  </a:cubicBezTo>
                  <a:cubicBezTo>
                    <a:pt x="1255" y="186"/>
                    <a:pt x="1235" y="202"/>
                    <a:pt x="1211" y="219"/>
                  </a:cubicBezTo>
                  <a:cubicBezTo>
                    <a:pt x="1188" y="236"/>
                    <a:pt x="1171" y="259"/>
                    <a:pt x="1154" y="279"/>
                  </a:cubicBezTo>
                  <a:lnTo>
                    <a:pt x="1142" y="296"/>
                  </a:lnTo>
                  <a:cubicBezTo>
                    <a:pt x="1131" y="316"/>
                    <a:pt x="1121" y="336"/>
                    <a:pt x="1111" y="353"/>
                  </a:cubicBezTo>
                  <a:cubicBezTo>
                    <a:pt x="1101" y="380"/>
                    <a:pt x="1094" y="410"/>
                    <a:pt x="1091" y="437"/>
                  </a:cubicBezTo>
                  <a:cubicBezTo>
                    <a:pt x="1085" y="483"/>
                    <a:pt x="1088" y="531"/>
                    <a:pt x="1097" y="577"/>
                  </a:cubicBezTo>
                  <a:cubicBezTo>
                    <a:pt x="1108" y="624"/>
                    <a:pt x="1125" y="671"/>
                    <a:pt x="1151" y="714"/>
                  </a:cubicBezTo>
                  <a:cubicBezTo>
                    <a:pt x="1171" y="748"/>
                    <a:pt x="1191" y="784"/>
                    <a:pt x="1218" y="815"/>
                  </a:cubicBezTo>
                  <a:cubicBezTo>
                    <a:pt x="1251" y="861"/>
                    <a:pt x="1292" y="901"/>
                    <a:pt x="1335" y="942"/>
                  </a:cubicBezTo>
                  <a:cubicBezTo>
                    <a:pt x="1382" y="989"/>
                    <a:pt x="1435" y="1036"/>
                    <a:pt x="1492" y="1076"/>
                  </a:cubicBezTo>
                  <a:cubicBezTo>
                    <a:pt x="1539" y="1113"/>
                    <a:pt x="1593" y="1149"/>
                    <a:pt x="1639" y="1190"/>
                  </a:cubicBezTo>
                  <a:lnTo>
                    <a:pt x="1656" y="1206"/>
                  </a:lnTo>
                  <a:cubicBezTo>
                    <a:pt x="1643" y="1216"/>
                    <a:pt x="1626" y="1223"/>
                    <a:pt x="1606" y="1230"/>
                  </a:cubicBezTo>
                  <a:cubicBezTo>
                    <a:pt x="1566" y="1239"/>
                    <a:pt x="1523" y="1243"/>
                    <a:pt x="1483" y="1246"/>
                  </a:cubicBezTo>
                  <a:cubicBezTo>
                    <a:pt x="1429" y="1246"/>
                    <a:pt x="1382" y="1239"/>
                    <a:pt x="1329" y="1233"/>
                  </a:cubicBezTo>
                  <a:cubicBezTo>
                    <a:pt x="1278" y="1226"/>
                    <a:pt x="1228" y="1219"/>
                    <a:pt x="1174" y="1213"/>
                  </a:cubicBezTo>
                  <a:cubicBezTo>
                    <a:pt x="1125" y="1202"/>
                    <a:pt x="1071" y="1190"/>
                    <a:pt x="1021" y="1190"/>
                  </a:cubicBezTo>
                  <a:cubicBezTo>
                    <a:pt x="1009" y="1188"/>
                    <a:pt x="997" y="1188"/>
                    <a:pt x="985" y="1188"/>
                  </a:cubicBezTo>
                  <a:cubicBezTo>
                    <a:pt x="957" y="1188"/>
                    <a:pt x="929" y="1191"/>
                    <a:pt x="901" y="1193"/>
                  </a:cubicBezTo>
                  <a:lnTo>
                    <a:pt x="881" y="1196"/>
                  </a:lnTo>
                  <a:cubicBezTo>
                    <a:pt x="853" y="1199"/>
                    <a:pt x="820" y="1206"/>
                    <a:pt x="796" y="1216"/>
                  </a:cubicBezTo>
                  <a:cubicBezTo>
                    <a:pt x="753" y="1236"/>
                    <a:pt x="710" y="1263"/>
                    <a:pt x="673" y="1293"/>
                  </a:cubicBezTo>
                  <a:cubicBezTo>
                    <a:pt x="623" y="1337"/>
                    <a:pt x="583" y="1394"/>
                    <a:pt x="560" y="1454"/>
                  </a:cubicBezTo>
                  <a:lnTo>
                    <a:pt x="549" y="1477"/>
                  </a:lnTo>
                  <a:cubicBezTo>
                    <a:pt x="526" y="1544"/>
                    <a:pt x="523" y="1624"/>
                    <a:pt x="532" y="1694"/>
                  </a:cubicBezTo>
                  <a:cubicBezTo>
                    <a:pt x="546" y="1764"/>
                    <a:pt x="569" y="1835"/>
                    <a:pt x="600" y="1902"/>
                  </a:cubicBezTo>
                  <a:cubicBezTo>
                    <a:pt x="626" y="1962"/>
                    <a:pt x="663" y="2019"/>
                    <a:pt x="710" y="2065"/>
                  </a:cubicBezTo>
                  <a:cubicBezTo>
                    <a:pt x="730" y="2089"/>
                    <a:pt x="750" y="2113"/>
                    <a:pt x="773" y="2133"/>
                  </a:cubicBezTo>
                  <a:cubicBezTo>
                    <a:pt x="827" y="2179"/>
                    <a:pt x="881" y="2226"/>
                    <a:pt x="934" y="2269"/>
                  </a:cubicBezTo>
                  <a:cubicBezTo>
                    <a:pt x="1017" y="2333"/>
                    <a:pt x="1101" y="2397"/>
                    <a:pt x="1182" y="2467"/>
                  </a:cubicBezTo>
                  <a:cubicBezTo>
                    <a:pt x="1198" y="2484"/>
                    <a:pt x="1218" y="2504"/>
                    <a:pt x="1235" y="2524"/>
                  </a:cubicBezTo>
                  <a:cubicBezTo>
                    <a:pt x="1198" y="2557"/>
                    <a:pt x="1162" y="2587"/>
                    <a:pt x="1121" y="2618"/>
                  </a:cubicBezTo>
                  <a:cubicBezTo>
                    <a:pt x="1108" y="2624"/>
                    <a:pt x="1094" y="2627"/>
                    <a:pt x="1085" y="2634"/>
                  </a:cubicBezTo>
                  <a:cubicBezTo>
                    <a:pt x="1014" y="2650"/>
                    <a:pt x="947" y="2661"/>
                    <a:pt x="877" y="2667"/>
                  </a:cubicBezTo>
                  <a:cubicBezTo>
                    <a:pt x="827" y="2667"/>
                    <a:pt x="780" y="2661"/>
                    <a:pt x="730" y="2654"/>
                  </a:cubicBezTo>
                  <a:cubicBezTo>
                    <a:pt x="676" y="2647"/>
                    <a:pt x="623" y="2644"/>
                    <a:pt x="566" y="2641"/>
                  </a:cubicBezTo>
                  <a:cubicBezTo>
                    <a:pt x="521" y="2639"/>
                    <a:pt x="476" y="2636"/>
                    <a:pt x="431" y="2636"/>
                  </a:cubicBezTo>
                  <a:cubicBezTo>
                    <a:pt x="413" y="2636"/>
                    <a:pt x="394" y="2637"/>
                    <a:pt x="375" y="2638"/>
                  </a:cubicBezTo>
                  <a:cubicBezTo>
                    <a:pt x="245" y="2650"/>
                    <a:pt x="128" y="2718"/>
                    <a:pt x="64" y="2831"/>
                  </a:cubicBezTo>
                  <a:cubicBezTo>
                    <a:pt x="24" y="2902"/>
                    <a:pt x="1" y="2985"/>
                    <a:pt x="1" y="3065"/>
                  </a:cubicBezTo>
                  <a:cubicBezTo>
                    <a:pt x="1" y="3132"/>
                    <a:pt x="4" y="3196"/>
                    <a:pt x="21" y="3260"/>
                  </a:cubicBezTo>
                  <a:cubicBezTo>
                    <a:pt x="31" y="3293"/>
                    <a:pt x="41" y="3326"/>
                    <a:pt x="54" y="3363"/>
                  </a:cubicBezTo>
                  <a:cubicBezTo>
                    <a:pt x="71" y="3400"/>
                    <a:pt x="91" y="3433"/>
                    <a:pt x="114" y="3467"/>
                  </a:cubicBezTo>
                  <a:cubicBezTo>
                    <a:pt x="151" y="3521"/>
                    <a:pt x="205" y="3567"/>
                    <a:pt x="255" y="3610"/>
                  </a:cubicBezTo>
                  <a:cubicBezTo>
                    <a:pt x="319" y="3664"/>
                    <a:pt x="392" y="3708"/>
                    <a:pt x="462" y="3751"/>
                  </a:cubicBezTo>
                  <a:cubicBezTo>
                    <a:pt x="552" y="3811"/>
                    <a:pt x="646" y="3868"/>
                    <a:pt x="736" y="3928"/>
                  </a:cubicBezTo>
                  <a:cubicBezTo>
                    <a:pt x="760" y="3942"/>
                    <a:pt x="786" y="3950"/>
                    <a:pt x="814" y="3950"/>
                  </a:cubicBezTo>
                  <a:cubicBezTo>
                    <a:pt x="821" y="3950"/>
                    <a:pt x="829" y="3950"/>
                    <a:pt x="836" y="3948"/>
                  </a:cubicBezTo>
                  <a:cubicBezTo>
                    <a:pt x="870" y="3945"/>
                    <a:pt x="901" y="3925"/>
                    <a:pt x="921" y="3895"/>
                  </a:cubicBezTo>
                  <a:cubicBezTo>
                    <a:pt x="961" y="3838"/>
                    <a:pt x="950" y="3748"/>
                    <a:pt x="890" y="3711"/>
                  </a:cubicBezTo>
                  <a:cubicBezTo>
                    <a:pt x="793" y="3651"/>
                    <a:pt x="696" y="3590"/>
                    <a:pt x="603" y="3527"/>
                  </a:cubicBezTo>
                  <a:cubicBezTo>
                    <a:pt x="529" y="3480"/>
                    <a:pt x="459" y="3430"/>
                    <a:pt x="392" y="3377"/>
                  </a:cubicBezTo>
                  <a:cubicBezTo>
                    <a:pt x="365" y="3350"/>
                    <a:pt x="342" y="3323"/>
                    <a:pt x="322" y="3293"/>
                  </a:cubicBezTo>
                  <a:cubicBezTo>
                    <a:pt x="308" y="3266"/>
                    <a:pt x="299" y="3240"/>
                    <a:pt x="288" y="3212"/>
                  </a:cubicBezTo>
                  <a:cubicBezTo>
                    <a:pt x="279" y="3176"/>
                    <a:pt x="271" y="3143"/>
                    <a:pt x="268" y="3109"/>
                  </a:cubicBezTo>
                  <a:cubicBezTo>
                    <a:pt x="268" y="3082"/>
                    <a:pt x="271" y="3052"/>
                    <a:pt x="275" y="3025"/>
                  </a:cubicBezTo>
                  <a:cubicBezTo>
                    <a:pt x="279" y="3012"/>
                    <a:pt x="282" y="2999"/>
                    <a:pt x="288" y="2985"/>
                  </a:cubicBezTo>
                  <a:cubicBezTo>
                    <a:pt x="295" y="2976"/>
                    <a:pt x="302" y="2965"/>
                    <a:pt x="308" y="2955"/>
                  </a:cubicBezTo>
                  <a:lnTo>
                    <a:pt x="328" y="2939"/>
                  </a:lnTo>
                  <a:lnTo>
                    <a:pt x="352" y="2928"/>
                  </a:lnTo>
                  <a:cubicBezTo>
                    <a:pt x="369" y="2925"/>
                    <a:pt x="385" y="2922"/>
                    <a:pt x="402" y="2922"/>
                  </a:cubicBezTo>
                  <a:cubicBezTo>
                    <a:pt x="449" y="2922"/>
                    <a:pt x="495" y="2925"/>
                    <a:pt x="543" y="2931"/>
                  </a:cubicBezTo>
                  <a:cubicBezTo>
                    <a:pt x="596" y="2935"/>
                    <a:pt x="649" y="2942"/>
                    <a:pt x="706" y="2948"/>
                  </a:cubicBezTo>
                  <a:cubicBezTo>
                    <a:pt x="760" y="2959"/>
                    <a:pt x="813" y="2965"/>
                    <a:pt x="870" y="2965"/>
                  </a:cubicBezTo>
                  <a:cubicBezTo>
                    <a:pt x="934" y="2965"/>
                    <a:pt x="1001" y="2955"/>
                    <a:pt x="1068" y="2948"/>
                  </a:cubicBezTo>
                  <a:cubicBezTo>
                    <a:pt x="1094" y="2945"/>
                    <a:pt x="1121" y="2942"/>
                    <a:pt x="1148" y="2935"/>
                  </a:cubicBezTo>
                  <a:cubicBezTo>
                    <a:pt x="1198" y="2925"/>
                    <a:pt x="1245" y="2905"/>
                    <a:pt x="1295" y="2878"/>
                  </a:cubicBezTo>
                  <a:cubicBezTo>
                    <a:pt x="1355" y="2845"/>
                    <a:pt x="1412" y="2805"/>
                    <a:pt x="1466" y="2758"/>
                  </a:cubicBezTo>
                  <a:cubicBezTo>
                    <a:pt x="1492" y="2731"/>
                    <a:pt x="1519" y="2701"/>
                    <a:pt x="1536" y="2671"/>
                  </a:cubicBezTo>
                  <a:cubicBezTo>
                    <a:pt x="1549" y="2650"/>
                    <a:pt x="1559" y="2627"/>
                    <a:pt x="1569" y="2607"/>
                  </a:cubicBezTo>
                  <a:cubicBezTo>
                    <a:pt x="1576" y="2587"/>
                    <a:pt x="1579" y="2564"/>
                    <a:pt x="1583" y="2541"/>
                  </a:cubicBezTo>
                  <a:cubicBezTo>
                    <a:pt x="1586" y="2520"/>
                    <a:pt x="1583" y="2487"/>
                    <a:pt x="1583" y="2474"/>
                  </a:cubicBezTo>
                  <a:cubicBezTo>
                    <a:pt x="1579" y="2450"/>
                    <a:pt x="1573" y="2430"/>
                    <a:pt x="1566" y="2406"/>
                  </a:cubicBezTo>
                  <a:cubicBezTo>
                    <a:pt x="1549" y="2363"/>
                    <a:pt x="1523" y="2323"/>
                    <a:pt x="1495" y="2286"/>
                  </a:cubicBezTo>
                  <a:cubicBezTo>
                    <a:pt x="1452" y="2223"/>
                    <a:pt x="1389" y="2166"/>
                    <a:pt x="1332" y="2113"/>
                  </a:cubicBezTo>
                  <a:cubicBezTo>
                    <a:pt x="1235" y="2022"/>
                    <a:pt x="1125" y="1945"/>
                    <a:pt x="1024" y="1858"/>
                  </a:cubicBezTo>
                  <a:cubicBezTo>
                    <a:pt x="997" y="1828"/>
                    <a:pt x="971" y="1801"/>
                    <a:pt x="947" y="1772"/>
                  </a:cubicBezTo>
                  <a:cubicBezTo>
                    <a:pt x="930" y="1735"/>
                    <a:pt x="914" y="1701"/>
                    <a:pt x="901" y="1664"/>
                  </a:cubicBezTo>
                  <a:cubicBezTo>
                    <a:pt x="897" y="1647"/>
                    <a:pt x="893" y="1631"/>
                    <a:pt x="890" y="1611"/>
                  </a:cubicBezTo>
                  <a:lnTo>
                    <a:pt x="890" y="1591"/>
                  </a:lnTo>
                  <a:lnTo>
                    <a:pt x="897" y="1581"/>
                  </a:lnTo>
                  <a:lnTo>
                    <a:pt x="907" y="1560"/>
                  </a:lnTo>
                  <a:lnTo>
                    <a:pt x="927" y="1547"/>
                  </a:lnTo>
                  <a:cubicBezTo>
                    <a:pt x="937" y="1544"/>
                    <a:pt x="947" y="1544"/>
                    <a:pt x="957" y="1540"/>
                  </a:cubicBezTo>
                  <a:cubicBezTo>
                    <a:pt x="1004" y="1544"/>
                    <a:pt x="1051" y="1547"/>
                    <a:pt x="1097" y="1554"/>
                  </a:cubicBezTo>
                  <a:cubicBezTo>
                    <a:pt x="1148" y="1560"/>
                    <a:pt x="1202" y="1567"/>
                    <a:pt x="1255" y="1574"/>
                  </a:cubicBezTo>
                  <a:cubicBezTo>
                    <a:pt x="1308" y="1581"/>
                    <a:pt x="1362" y="1594"/>
                    <a:pt x="1415" y="1594"/>
                  </a:cubicBezTo>
                  <a:cubicBezTo>
                    <a:pt x="1427" y="1595"/>
                    <a:pt x="1438" y="1595"/>
                    <a:pt x="1450" y="1595"/>
                  </a:cubicBezTo>
                  <a:cubicBezTo>
                    <a:pt x="1506" y="1595"/>
                    <a:pt x="1564" y="1589"/>
                    <a:pt x="1619" y="1577"/>
                  </a:cubicBezTo>
                  <a:cubicBezTo>
                    <a:pt x="1656" y="1571"/>
                    <a:pt x="1690" y="1557"/>
                    <a:pt x="1727" y="1544"/>
                  </a:cubicBezTo>
                  <a:cubicBezTo>
                    <a:pt x="1767" y="1531"/>
                    <a:pt x="1800" y="1511"/>
                    <a:pt x="1837" y="1487"/>
                  </a:cubicBezTo>
                  <a:cubicBezTo>
                    <a:pt x="1857" y="1474"/>
                    <a:pt x="1877" y="1460"/>
                    <a:pt x="1897" y="1443"/>
                  </a:cubicBezTo>
                  <a:cubicBezTo>
                    <a:pt x="1937" y="1410"/>
                    <a:pt x="1967" y="1366"/>
                    <a:pt x="1988" y="1316"/>
                  </a:cubicBezTo>
                  <a:cubicBezTo>
                    <a:pt x="1994" y="1296"/>
                    <a:pt x="1997" y="1263"/>
                    <a:pt x="2000" y="1243"/>
                  </a:cubicBezTo>
                  <a:cubicBezTo>
                    <a:pt x="2004" y="1210"/>
                    <a:pt x="2000" y="1176"/>
                    <a:pt x="1991" y="1145"/>
                  </a:cubicBezTo>
                  <a:cubicBezTo>
                    <a:pt x="1984" y="1122"/>
                    <a:pt x="1980" y="1105"/>
                    <a:pt x="1971" y="1085"/>
                  </a:cubicBezTo>
                  <a:cubicBezTo>
                    <a:pt x="1960" y="1065"/>
                    <a:pt x="1944" y="1045"/>
                    <a:pt x="1931" y="1025"/>
                  </a:cubicBezTo>
                  <a:cubicBezTo>
                    <a:pt x="1917" y="1009"/>
                    <a:pt x="1900" y="992"/>
                    <a:pt x="1887" y="975"/>
                  </a:cubicBezTo>
                  <a:cubicBezTo>
                    <a:pt x="1857" y="942"/>
                    <a:pt x="1827" y="912"/>
                    <a:pt x="1793" y="881"/>
                  </a:cubicBezTo>
                  <a:cubicBezTo>
                    <a:pt x="1750" y="841"/>
                    <a:pt x="1703" y="801"/>
                    <a:pt x="1656" y="761"/>
                  </a:cubicBezTo>
                  <a:cubicBezTo>
                    <a:pt x="1643" y="748"/>
                    <a:pt x="1626" y="735"/>
                    <a:pt x="1613" y="721"/>
                  </a:cubicBezTo>
                  <a:cubicBezTo>
                    <a:pt x="1556" y="668"/>
                    <a:pt x="1506" y="614"/>
                    <a:pt x="1463" y="554"/>
                  </a:cubicBezTo>
                  <a:cubicBezTo>
                    <a:pt x="1452" y="534"/>
                    <a:pt x="1443" y="517"/>
                    <a:pt x="1435" y="497"/>
                  </a:cubicBezTo>
                  <a:lnTo>
                    <a:pt x="1432" y="477"/>
                  </a:lnTo>
                  <a:lnTo>
                    <a:pt x="1435" y="477"/>
                  </a:lnTo>
                  <a:lnTo>
                    <a:pt x="1455" y="467"/>
                  </a:lnTo>
                  <a:lnTo>
                    <a:pt x="1459" y="467"/>
                  </a:lnTo>
                  <a:cubicBezTo>
                    <a:pt x="1486" y="467"/>
                    <a:pt x="1516" y="470"/>
                    <a:pt x="1543" y="474"/>
                  </a:cubicBezTo>
                  <a:cubicBezTo>
                    <a:pt x="1576" y="477"/>
                    <a:pt x="1613" y="477"/>
                    <a:pt x="1646" y="480"/>
                  </a:cubicBezTo>
                  <a:cubicBezTo>
                    <a:pt x="1719" y="487"/>
                    <a:pt x="1790" y="507"/>
                    <a:pt x="1860" y="514"/>
                  </a:cubicBezTo>
                  <a:cubicBezTo>
                    <a:pt x="1871" y="515"/>
                    <a:pt x="1883" y="515"/>
                    <a:pt x="1894" y="515"/>
                  </a:cubicBezTo>
                  <a:cubicBezTo>
                    <a:pt x="1982" y="515"/>
                    <a:pt x="2068" y="494"/>
                    <a:pt x="2151" y="467"/>
                  </a:cubicBezTo>
                  <a:cubicBezTo>
                    <a:pt x="2185" y="454"/>
                    <a:pt x="2221" y="440"/>
                    <a:pt x="2255" y="423"/>
                  </a:cubicBezTo>
                  <a:cubicBezTo>
                    <a:pt x="2289" y="410"/>
                    <a:pt x="2318" y="387"/>
                    <a:pt x="2349" y="367"/>
                  </a:cubicBezTo>
                  <a:cubicBezTo>
                    <a:pt x="2358" y="360"/>
                    <a:pt x="2366" y="353"/>
                    <a:pt x="2372" y="343"/>
                  </a:cubicBezTo>
                  <a:cubicBezTo>
                    <a:pt x="2398" y="323"/>
                    <a:pt x="2415" y="296"/>
                    <a:pt x="2429" y="263"/>
                  </a:cubicBezTo>
                  <a:cubicBezTo>
                    <a:pt x="2449" y="222"/>
                    <a:pt x="2449" y="179"/>
                    <a:pt x="2446" y="136"/>
                  </a:cubicBezTo>
                  <a:cubicBezTo>
                    <a:pt x="2439" y="79"/>
                    <a:pt x="2392" y="29"/>
                    <a:pt x="2338" y="9"/>
                  </a:cubicBezTo>
                  <a:cubicBezTo>
                    <a:pt x="2322" y="3"/>
                    <a:pt x="2305" y="1"/>
                    <a:pt x="22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  <p:sp>
          <p:nvSpPr>
            <p:cNvPr id="236" name="Google Shape;236;p13"/>
            <p:cNvSpPr/>
            <p:nvPr/>
          </p:nvSpPr>
          <p:spPr>
            <a:xfrm rot="2700000">
              <a:off x="8602175" y="1196549"/>
              <a:ext cx="339524" cy="175102"/>
            </a:xfrm>
            <a:custGeom>
              <a:avLst/>
              <a:gdLst/>
              <a:ahLst/>
              <a:cxnLst/>
              <a:rect l="l" t="t" r="r" b="b"/>
              <a:pathLst>
                <a:path w="3763" h="1328" extrusionOk="0">
                  <a:moveTo>
                    <a:pt x="3592" y="1032"/>
                  </a:moveTo>
                  <a:cubicBezTo>
                    <a:pt x="3597" y="1039"/>
                    <a:pt x="3603" y="1046"/>
                    <a:pt x="3608" y="1053"/>
                  </a:cubicBezTo>
                  <a:cubicBezTo>
                    <a:pt x="3604" y="1047"/>
                    <a:pt x="3598" y="1039"/>
                    <a:pt x="3592" y="1032"/>
                  </a:cubicBezTo>
                  <a:close/>
                  <a:moveTo>
                    <a:pt x="729" y="0"/>
                  </a:moveTo>
                  <a:cubicBezTo>
                    <a:pt x="695" y="0"/>
                    <a:pt x="663" y="3"/>
                    <a:pt x="629" y="10"/>
                  </a:cubicBezTo>
                  <a:cubicBezTo>
                    <a:pt x="575" y="24"/>
                    <a:pt x="525" y="50"/>
                    <a:pt x="482" y="84"/>
                  </a:cubicBezTo>
                  <a:cubicBezTo>
                    <a:pt x="458" y="101"/>
                    <a:pt x="442" y="117"/>
                    <a:pt x="425" y="138"/>
                  </a:cubicBezTo>
                  <a:cubicBezTo>
                    <a:pt x="398" y="167"/>
                    <a:pt x="374" y="204"/>
                    <a:pt x="354" y="238"/>
                  </a:cubicBezTo>
                  <a:cubicBezTo>
                    <a:pt x="328" y="291"/>
                    <a:pt x="301" y="348"/>
                    <a:pt x="277" y="405"/>
                  </a:cubicBezTo>
                  <a:cubicBezTo>
                    <a:pt x="251" y="462"/>
                    <a:pt x="228" y="519"/>
                    <a:pt x="201" y="576"/>
                  </a:cubicBezTo>
                  <a:cubicBezTo>
                    <a:pt x="167" y="652"/>
                    <a:pt x="134" y="732"/>
                    <a:pt x="101" y="809"/>
                  </a:cubicBezTo>
                  <a:cubicBezTo>
                    <a:pt x="67" y="893"/>
                    <a:pt x="36" y="980"/>
                    <a:pt x="10" y="1064"/>
                  </a:cubicBezTo>
                  <a:cubicBezTo>
                    <a:pt x="0" y="1093"/>
                    <a:pt x="10" y="1130"/>
                    <a:pt x="27" y="1158"/>
                  </a:cubicBezTo>
                  <a:cubicBezTo>
                    <a:pt x="44" y="1184"/>
                    <a:pt x="73" y="1204"/>
                    <a:pt x="104" y="1214"/>
                  </a:cubicBezTo>
                  <a:cubicBezTo>
                    <a:pt x="113" y="1216"/>
                    <a:pt x="121" y="1217"/>
                    <a:pt x="130" y="1217"/>
                  </a:cubicBezTo>
                  <a:cubicBezTo>
                    <a:pt x="154" y="1217"/>
                    <a:pt x="178" y="1210"/>
                    <a:pt x="197" y="1198"/>
                  </a:cubicBezTo>
                  <a:cubicBezTo>
                    <a:pt x="228" y="1178"/>
                    <a:pt x="241" y="1150"/>
                    <a:pt x="254" y="1118"/>
                  </a:cubicBezTo>
                  <a:cubicBezTo>
                    <a:pt x="271" y="1061"/>
                    <a:pt x="291" y="1004"/>
                    <a:pt x="311" y="947"/>
                  </a:cubicBezTo>
                  <a:cubicBezTo>
                    <a:pt x="354" y="843"/>
                    <a:pt x="402" y="740"/>
                    <a:pt x="448" y="636"/>
                  </a:cubicBezTo>
                  <a:cubicBezTo>
                    <a:pt x="468" y="592"/>
                    <a:pt x="488" y="545"/>
                    <a:pt x="508" y="502"/>
                  </a:cubicBezTo>
                  <a:cubicBezTo>
                    <a:pt x="535" y="451"/>
                    <a:pt x="558" y="398"/>
                    <a:pt x="589" y="351"/>
                  </a:cubicBezTo>
                  <a:cubicBezTo>
                    <a:pt x="598" y="338"/>
                    <a:pt x="609" y="331"/>
                    <a:pt x="615" y="321"/>
                  </a:cubicBezTo>
                  <a:cubicBezTo>
                    <a:pt x="635" y="308"/>
                    <a:pt x="652" y="298"/>
                    <a:pt x="669" y="288"/>
                  </a:cubicBezTo>
                  <a:lnTo>
                    <a:pt x="692" y="281"/>
                  </a:lnTo>
                  <a:cubicBezTo>
                    <a:pt x="703" y="281"/>
                    <a:pt x="709" y="278"/>
                    <a:pt x="719" y="278"/>
                  </a:cubicBezTo>
                  <a:lnTo>
                    <a:pt x="736" y="281"/>
                  </a:lnTo>
                  <a:lnTo>
                    <a:pt x="746" y="288"/>
                  </a:lnTo>
                  <a:cubicBezTo>
                    <a:pt x="749" y="298"/>
                    <a:pt x="756" y="304"/>
                    <a:pt x="763" y="315"/>
                  </a:cubicBezTo>
                  <a:cubicBezTo>
                    <a:pt x="779" y="358"/>
                    <a:pt x="793" y="405"/>
                    <a:pt x="806" y="451"/>
                  </a:cubicBezTo>
                  <a:cubicBezTo>
                    <a:pt x="823" y="505"/>
                    <a:pt x="836" y="559"/>
                    <a:pt x="846" y="612"/>
                  </a:cubicBezTo>
                  <a:cubicBezTo>
                    <a:pt x="856" y="666"/>
                    <a:pt x="866" y="716"/>
                    <a:pt x="876" y="766"/>
                  </a:cubicBezTo>
                  <a:cubicBezTo>
                    <a:pt x="879" y="789"/>
                    <a:pt x="887" y="809"/>
                    <a:pt x="893" y="833"/>
                  </a:cubicBezTo>
                  <a:cubicBezTo>
                    <a:pt x="903" y="863"/>
                    <a:pt x="916" y="893"/>
                    <a:pt x="930" y="920"/>
                  </a:cubicBezTo>
                  <a:cubicBezTo>
                    <a:pt x="956" y="977"/>
                    <a:pt x="993" y="1030"/>
                    <a:pt x="1040" y="1073"/>
                  </a:cubicBezTo>
                  <a:cubicBezTo>
                    <a:pt x="1070" y="1101"/>
                    <a:pt x="1104" y="1121"/>
                    <a:pt x="1137" y="1141"/>
                  </a:cubicBezTo>
                  <a:cubicBezTo>
                    <a:pt x="1180" y="1161"/>
                    <a:pt x="1224" y="1181"/>
                    <a:pt x="1271" y="1187"/>
                  </a:cubicBezTo>
                  <a:cubicBezTo>
                    <a:pt x="1290" y="1191"/>
                    <a:pt x="1310" y="1194"/>
                    <a:pt x="1330" y="1194"/>
                  </a:cubicBezTo>
                  <a:cubicBezTo>
                    <a:pt x="1391" y="1194"/>
                    <a:pt x="1452" y="1173"/>
                    <a:pt x="1495" y="1127"/>
                  </a:cubicBezTo>
                  <a:cubicBezTo>
                    <a:pt x="1525" y="1101"/>
                    <a:pt x="1549" y="1067"/>
                    <a:pt x="1569" y="1030"/>
                  </a:cubicBezTo>
                  <a:cubicBezTo>
                    <a:pt x="1598" y="984"/>
                    <a:pt x="1619" y="930"/>
                    <a:pt x="1635" y="877"/>
                  </a:cubicBezTo>
                  <a:cubicBezTo>
                    <a:pt x="1669" y="789"/>
                    <a:pt x="1692" y="703"/>
                    <a:pt x="1722" y="616"/>
                  </a:cubicBezTo>
                  <a:cubicBezTo>
                    <a:pt x="1749" y="542"/>
                    <a:pt x="1782" y="471"/>
                    <a:pt x="1826" y="405"/>
                  </a:cubicBezTo>
                  <a:cubicBezTo>
                    <a:pt x="1839" y="385"/>
                    <a:pt x="1853" y="368"/>
                    <a:pt x="1870" y="351"/>
                  </a:cubicBezTo>
                  <a:cubicBezTo>
                    <a:pt x="1879" y="345"/>
                    <a:pt x="1893" y="338"/>
                    <a:pt x="1903" y="331"/>
                  </a:cubicBezTo>
                  <a:cubicBezTo>
                    <a:pt x="1913" y="328"/>
                    <a:pt x="1923" y="325"/>
                    <a:pt x="1933" y="321"/>
                  </a:cubicBezTo>
                  <a:lnTo>
                    <a:pt x="1940" y="321"/>
                  </a:lnTo>
                  <a:lnTo>
                    <a:pt x="1947" y="325"/>
                  </a:lnTo>
                  <a:lnTo>
                    <a:pt x="1950" y="325"/>
                  </a:lnTo>
                  <a:cubicBezTo>
                    <a:pt x="1960" y="351"/>
                    <a:pt x="1963" y="378"/>
                    <a:pt x="1970" y="405"/>
                  </a:cubicBezTo>
                  <a:cubicBezTo>
                    <a:pt x="1977" y="435"/>
                    <a:pt x="1980" y="462"/>
                    <a:pt x="1987" y="491"/>
                  </a:cubicBezTo>
                  <a:cubicBezTo>
                    <a:pt x="2000" y="545"/>
                    <a:pt x="2013" y="599"/>
                    <a:pt x="2027" y="649"/>
                  </a:cubicBezTo>
                  <a:cubicBezTo>
                    <a:pt x="2043" y="706"/>
                    <a:pt x="2067" y="756"/>
                    <a:pt x="2083" y="813"/>
                  </a:cubicBezTo>
                  <a:cubicBezTo>
                    <a:pt x="2107" y="873"/>
                    <a:pt x="2134" y="937"/>
                    <a:pt x="2168" y="993"/>
                  </a:cubicBezTo>
                  <a:cubicBezTo>
                    <a:pt x="2188" y="1024"/>
                    <a:pt x="2211" y="1053"/>
                    <a:pt x="2234" y="1077"/>
                  </a:cubicBezTo>
                  <a:cubicBezTo>
                    <a:pt x="2261" y="1107"/>
                    <a:pt x="2291" y="1127"/>
                    <a:pt x="2321" y="1150"/>
                  </a:cubicBezTo>
                  <a:cubicBezTo>
                    <a:pt x="2368" y="1184"/>
                    <a:pt x="2424" y="1201"/>
                    <a:pt x="2481" y="1204"/>
                  </a:cubicBezTo>
                  <a:cubicBezTo>
                    <a:pt x="2486" y="1205"/>
                    <a:pt x="2490" y="1205"/>
                    <a:pt x="2494" y="1205"/>
                  </a:cubicBezTo>
                  <a:cubicBezTo>
                    <a:pt x="2539" y="1205"/>
                    <a:pt x="2576" y="1189"/>
                    <a:pt x="2615" y="1167"/>
                  </a:cubicBezTo>
                  <a:cubicBezTo>
                    <a:pt x="2632" y="1158"/>
                    <a:pt x="2656" y="1134"/>
                    <a:pt x="2669" y="1118"/>
                  </a:cubicBezTo>
                  <a:cubicBezTo>
                    <a:pt x="2685" y="1093"/>
                    <a:pt x="2699" y="1070"/>
                    <a:pt x="2713" y="1044"/>
                  </a:cubicBezTo>
                  <a:cubicBezTo>
                    <a:pt x="2745" y="977"/>
                    <a:pt x="2770" y="906"/>
                    <a:pt x="2793" y="833"/>
                  </a:cubicBezTo>
                  <a:cubicBezTo>
                    <a:pt x="2810" y="776"/>
                    <a:pt x="2830" y="723"/>
                    <a:pt x="2850" y="666"/>
                  </a:cubicBezTo>
                  <a:lnTo>
                    <a:pt x="2853" y="652"/>
                  </a:lnTo>
                  <a:cubicBezTo>
                    <a:pt x="2876" y="592"/>
                    <a:pt x="2903" y="536"/>
                    <a:pt x="2937" y="482"/>
                  </a:cubicBezTo>
                  <a:cubicBezTo>
                    <a:pt x="2950" y="468"/>
                    <a:pt x="2960" y="451"/>
                    <a:pt x="2977" y="439"/>
                  </a:cubicBezTo>
                  <a:lnTo>
                    <a:pt x="2990" y="428"/>
                  </a:lnTo>
                  <a:lnTo>
                    <a:pt x="2994" y="435"/>
                  </a:lnTo>
                  <a:cubicBezTo>
                    <a:pt x="3026" y="516"/>
                    <a:pt x="3040" y="599"/>
                    <a:pt x="3063" y="679"/>
                  </a:cubicBezTo>
                  <a:cubicBezTo>
                    <a:pt x="3074" y="723"/>
                    <a:pt x="3083" y="763"/>
                    <a:pt x="3097" y="806"/>
                  </a:cubicBezTo>
                  <a:cubicBezTo>
                    <a:pt x="3114" y="857"/>
                    <a:pt x="3140" y="903"/>
                    <a:pt x="3164" y="950"/>
                  </a:cubicBezTo>
                  <a:cubicBezTo>
                    <a:pt x="3187" y="1000"/>
                    <a:pt x="3214" y="1047"/>
                    <a:pt x="3244" y="1090"/>
                  </a:cubicBezTo>
                  <a:cubicBezTo>
                    <a:pt x="3264" y="1121"/>
                    <a:pt x="3287" y="1150"/>
                    <a:pt x="3311" y="1178"/>
                  </a:cubicBezTo>
                  <a:cubicBezTo>
                    <a:pt x="3327" y="1194"/>
                    <a:pt x="3341" y="1214"/>
                    <a:pt x="3355" y="1228"/>
                  </a:cubicBezTo>
                  <a:cubicBezTo>
                    <a:pt x="3404" y="1271"/>
                    <a:pt x="3461" y="1305"/>
                    <a:pt x="3528" y="1318"/>
                  </a:cubicBezTo>
                  <a:cubicBezTo>
                    <a:pt x="3555" y="1321"/>
                    <a:pt x="3585" y="1325"/>
                    <a:pt x="3616" y="1328"/>
                  </a:cubicBezTo>
                  <a:cubicBezTo>
                    <a:pt x="3639" y="1328"/>
                    <a:pt x="3662" y="1325"/>
                    <a:pt x="3685" y="1321"/>
                  </a:cubicBezTo>
                  <a:cubicBezTo>
                    <a:pt x="3702" y="1314"/>
                    <a:pt x="3719" y="1305"/>
                    <a:pt x="3729" y="1291"/>
                  </a:cubicBezTo>
                  <a:cubicBezTo>
                    <a:pt x="3742" y="1278"/>
                    <a:pt x="3753" y="1261"/>
                    <a:pt x="3756" y="1244"/>
                  </a:cubicBezTo>
                  <a:cubicBezTo>
                    <a:pt x="3762" y="1207"/>
                    <a:pt x="3753" y="1167"/>
                    <a:pt x="3726" y="1144"/>
                  </a:cubicBezTo>
                  <a:cubicBezTo>
                    <a:pt x="3699" y="1121"/>
                    <a:pt x="3669" y="1104"/>
                    <a:pt x="3639" y="1087"/>
                  </a:cubicBezTo>
                  <a:cubicBezTo>
                    <a:pt x="3619" y="1067"/>
                    <a:pt x="3602" y="1047"/>
                    <a:pt x="3585" y="1024"/>
                  </a:cubicBezTo>
                  <a:lnTo>
                    <a:pt x="3585" y="1024"/>
                  </a:lnTo>
                  <a:cubicBezTo>
                    <a:pt x="3587" y="1026"/>
                    <a:pt x="3589" y="1029"/>
                    <a:pt x="3592" y="1032"/>
                  </a:cubicBezTo>
                  <a:lnTo>
                    <a:pt x="3592" y="1032"/>
                  </a:lnTo>
                  <a:cubicBezTo>
                    <a:pt x="3558" y="988"/>
                    <a:pt x="3527" y="939"/>
                    <a:pt x="3495" y="890"/>
                  </a:cubicBezTo>
                  <a:cubicBezTo>
                    <a:pt x="3461" y="837"/>
                    <a:pt x="3432" y="783"/>
                    <a:pt x="3404" y="729"/>
                  </a:cubicBezTo>
                  <a:cubicBezTo>
                    <a:pt x="3388" y="686"/>
                    <a:pt x="3375" y="646"/>
                    <a:pt x="3361" y="605"/>
                  </a:cubicBezTo>
                  <a:cubicBezTo>
                    <a:pt x="3344" y="556"/>
                    <a:pt x="3327" y="505"/>
                    <a:pt x="3311" y="455"/>
                  </a:cubicBezTo>
                  <a:cubicBezTo>
                    <a:pt x="3291" y="398"/>
                    <a:pt x="3271" y="345"/>
                    <a:pt x="3244" y="291"/>
                  </a:cubicBezTo>
                  <a:cubicBezTo>
                    <a:pt x="3214" y="235"/>
                    <a:pt x="3171" y="187"/>
                    <a:pt x="3114" y="158"/>
                  </a:cubicBezTo>
                  <a:cubicBezTo>
                    <a:pt x="3076" y="137"/>
                    <a:pt x="3035" y="128"/>
                    <a:pt x="2993" y="128"/>
                  </a:cubicBezTo>
                  <a:cubicBezTo>
                    <a:pt x="2953" y="128"/>
                    <a:pt x="2914" y="136"/>
                    <a:pt x="2876" y="150"/>
                  </a:cubicBezTo>
                  <a:cubicBezTo>
                    <a:pt x="2856" y="158"/>
                    <a:pt x="2833" y="170"/>
                    <a:pt x="2813" y="181"/>
                  </a:cubicBezTo>
                  <a:cubicBezTo>
                    <a:pt x="2786" y="195"/>
                    <a:pt x="2762" y="218"/>
                    <a:pt x="2739" y="238"/>
                  </a:cubicBezTo>
                  <a:cubicBezTo>
                    <a:pt x="2716" y="258"/>
                    <a:pt x="2696" y="281"/>
                    <a:pt x="2676" y="304"/>
                  </a:cubicBezTo>
                  <a:cubicBezTo>
                    <a:pt x="2636" y="358"/>
                    <a:pt x="2602" y="418"/>
                    <a:pt x="2575" y="479"/>
                  </a:cubicBezTo>
                  <a:cubicBezTo>
                    <a:pt x="2545" y="542"/>
                    <a:pt x="2525" y="609"/>
                    <a:pt x="2505" y="676"/>
                  </a:cubicBezTo>
                  <a:cubicBezTo>
                    <a:pt x="2485" y="736"/>
                    <a:pt x="2472" y="792"/>
                    <a:pt x="2455" y="853"/>
                  </a:cubicBezTo>
                  <a:lnTo>
                    <a:pt x="2452" y="857"/>
                  </a:lnTo>
                  <a:lnTo>
                    <a:pt x="2448" y="849"/>
                  </a:lnTo>
                  <a:cubicBezTo>
                    <a:pt x="2421" y="817"/>
                    <a:pt x="2404" y="780"/>
                    <a:pt x="2384" y="743"/>
                  </a:cubicBezTo>
                  <a:cubicBezTo>
                    <a:pt x="2364" y="696"/>
                    <a:pt x="2344" y="652"/>
                    <a:pt x="2328" y="605"/>
                  </a:cubicBezTo>
                  <a:cubicBezTo>
                    <a:pt x="2308" y="552"/>
                    <a:pt x="2291" y="496"/>
                    <a:pt x="2274" y="439"/>
                  </a:cubicBezTo>
                  <a:cubicBezTo>
                    <a:pt x="2257" y="385"/>
                    <a:pt x="2244" y="331"/>
                    <a:pt x="2231" y="278"/>
                  </a:cubicBezTo>
                  <a:cubicBezTo>
                    <a:pt x="2214" y="218"/>
                    <a:pt x="2180" y="161"/>
                    <a:pt x="2134" y="117"/>
                  </a:cubicBezTo>
                  <a:cubicBezTo>
                    <a:pt x="2079" y="67"/>
                    <a:pt x="2004" y="44"/>
                    <a:pt x="1929" y="44"/>
                  </a:cubicBezTo>
                  <a:cubicBezTo>
                    <a:pt x="1900" y="44"/>
                    <a:pt x="1871" y="47"/>
                    <a:pt x="1842" y="54"/>
                  </a:cubicBezTo>
                  <a:cubicBezTo>
                    <a:pt x="1672" y="94"/>
                    <a:pt x="1558" y="241"/>
                    <a:pt x="1492" y="395"/>
                  </a:cubicBezTo>
                  <a:cubicBezTo>
                    <a:pt x="1461" y="462"/>
                    <a:pt x="1438" y="528"/>
                    <a:pt x="1418" y="596"/>
                  </a:cubicBezTo>
                  <a:cubicBezTo>
                    <a:pt x="1401" y="652"/>
                    <a:pt x="1385" y="706"/>
                    <a:pt x="1371" y="763"/>
                  </a:cubicBezTo>
                  <a:cubicBezTo>
                    <a:pt x="1361" y="792"/>
                    <a:pt x="1351" y="826"/>
                    <a:pt x="1341" y="857"/>
                  </a:cubicBezTo>
                  <a:cubicBezTo>
                    <a:pt x="1334" y="873"/>
                    <a:pt x="1328" y="886"/>
                    <a:pt x="1321" y="900"/>
                  </a:cubicBezTo>
                  <a:lnTo>
                    <a:pt x="1308" y="893"/>
                  </a:lnTo>
                  <a:cubicBezTo>
                    <a:pt x="1291" y="880"/>
                    <a:pt x="1277" y="866"/>
                    <a:pt x="1261" y="853"/>
                  </a:cubicBezTo>
                  <a:cubicBezTo>
                    <a:pt x="1251" y="837"/>
                    <a:pt x="1240" y="817"/>
                    <a:pt x="1234" y="800"/>
                  </a:cubicBezTo>
                  <a:cubicBezTo>
                    <a:pt x="1214" y="756"/>
                    <a:pt x="1200" y="712"/>
                    <a:pt x="1191" y="666"/>
                  </a:cubicBezTo>
                  <a:cubicBezTo>
                    <a:pt x="1174" y="602"/>
                    <a:pt x="1164" y="542"/>
                    <a:pt x="1147" y="479"/>
                  </a:cubicBezTo>
                  <a:cubicBezTo>
                    <a:pt x="1117" y="365"/>
                    <a:pt x="1074" y="251"/>
                    <a:pt x="1013" y="150"/>
                  </a:cubicBezTo>
                  <a:cubicBezTo>
                    <a:pt x="970" y="84"/>
                    <a:pt x="907" y="37"/>
                    <a:pt x="830" y="14"/>
                  </a:cubicBezTo>
                  <a:cubicBezTo>
                    <a:pt x="796" y="3"/>
                    <a:pt x="763" y="0"/>
                    <a:pt x="7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08179120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280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18" Type="http://schemas.openxmlformats.org/officeDocument/2006/relationships/slideLayout" Target="../slideLayouts/slideLayout44.xml"/><Relationship Id="rId26" Type="http://schemas.openxmlformats.org/officeDocument/2006/relationships/slideLayout" Target="../slideLayouts/slideLayout52.xml"/><Relationship Id="rId3" Type="http://schemas.openxmlformats.org/officeDocument/2006/relationships/slideLayout" Target="../slideLayouts/slideLayout29.xml"/><Relationship Id="rId21" Type="http://schemas.openxmlformats.org/officeDocument/2006/relationships/slideLayout" Target="../slideLayouts/slideLayout47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17" Type="http://schemas.openxmlformats.org/officeDocument/2006/relationships/slideLayout" Target="../slideLayouts/slideLayout43.xml"/><Relationship Id="rId25" Type="http://schemas.openxmlformats.org/officeDocument/2006/relationships/slideLayout" Target="../slideLayouts/slideLayout51.xml"/><Relationship Id="rId2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42.xml"/><Relationship Id="rId20" Type="http://schemas.openxmlformats.org/officeDocument/2006/relationships/slideLayout" Target="../slideLayouts/slideLayout46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24" Type="http://schemas.openxmlformats.org/officeDocument/2006/relationships/slideLayout" Target="../slideLayouts/slideLayout50.xml"/><Relationship Id="rId5" Type="http://schemas.openxmlformats.org/officeDocument/2006/relationships/slideLayout" Target="../slideLayouts/slideLayout31.xml"/><Relationship Id="rId15" Type="http://schemas.openxmlformats.org/officeDocument/2006/relationships/slideLayout" Target="../slideLayouts/slideLayout41.xml"/><Relationship Id="rId23" Type="http://schemas.openxmlformats.org/officeDocument/2006/relationships/slideLayout" Target="../slideLayouts/slideLayout49.xml"/><Relationship Id="rId28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19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Relationship Id="rId22" Type="http://schemas.openxmlformats.org/officeDocument/2006/relationships/slideLayout" Target="../slideLayouts/slideLayout48.xml"/><Relationship Id="rId27" Type="http://schemas.openxmlformats.org/officeDocument/2006/relationships/slideLayout" Target="../slideLayouts/slideLayout5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6" Type="http://schemas.openxmlformats.org/officeDocument/2006/relationships/image" Target="../media/image3.jpg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703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3404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BD18E-2C87-472D-9D6F-1ED03D8B57B0}" type="datetimeFigureOut">
              <a:rPr lang="zh-CN" altLang="en-US" smtClean="0"/>
              <a:t>2023/11/13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3F925-1A0D-4504-88CC-F755884E07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7397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  <p:sldLayoutId id="2147483692" r:id="rId17"/>
    <p:sldLayoutId id="2147483693" r:id="rId18"/>
    <p:sldLayoutId id="2147483694" r:id="rId19"/>
    <p:sldLayoutId id="2147483695" r:id="rId20"/>
    <p:sldLayoutId id="2147483696" r:id="rId21"/>
    <p:sldLayoutId id="2147483697" r:id="rId22"/>
    <p:sldLayoutId id="2147483698" r:id="rId23"/>
    <p:sldLayoutId id="2147483699" r:id="rId24"/>
    <p:sldLayoutId id="2147483700" r:id="rId25"/>
    <p:sldLayoutId id="2147483701" r:id="rId26"/>
    <p:sldLayoutId id="2147483702" r:id="rId27"/>
  </p:sldLayoutIdLst>
  <p:transition spd="med" advClick="0" advTm="0">
    <p:random/>
  </p:transition>
  <p:txStyles>
    <p:titleStyle>
      <a:lvl1pPr algn="ctr" defTabSz="914126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797" indent="-342797" algn="l" defTabSz="914126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727" indent="-285664" algn="l" defTabSz="914126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spcBef>
          <a:spcPct val="20000"/>
        </a:spcBef>
        <a:buFont typeface="Arial" pitchFamily="34" charset="0"/>
        <a:buChar char="–"/>
        <a:defRPr sz="19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spcBef>
          <a:spcPct val="20000"/>
        </a:spcBef>
        <a:buFont typeface="Arial" pitchFamily="34" charset="0"/>
        <a:buChar char="»"/>
        <a:defRPr sz="19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80"/>
            <a:ext cx="8229600" cy="857250"/>
          </a:xfrm>
          <a:prstGeom prst="rect">
            <a:avLst/>
          </a:prstGeom>
        </p:spPr>
        <p:txBody>
          <a:bodyPr vert="horz" lIns="91436" tIns="45718" rIns="91436" bIns="45718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2"/>
            <a:ext cx="8229600" cy="3394472"/>
          </a:xfrm>
          <a:prstGeom prst="rect">
            <a:avLst/>
          </a:prstGeom>
        </p:spPr>
        <p:txBody>
          <a:bodyPr vert="horz" lIns="91436" tIns="45718" rIns="91436" bIns="4571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5"/>
            <a:ext cx="2133600" cy="273844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96EC2F-0988-4314-AD4B-24FF16D7B45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11/13/2023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1" y="4767265"/>
            <a:ext cx="2895600" cy="273844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5"/>
            <a:ext cx="2133600" cy="273844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</p:sldLayoutIdLst>
  <p:hf hdr="0" ftr="0" dt="0"/>
  <p:txStyles>
    <p:titleStyle>
      <a:lvl1pPr algn="ctr" defTabSz="914134" rtl="0" eaLnBrk="1" latinLnBrk="0" hangingPunct="1">
        <a:spcBef>
          <a:spcPct val="0"/>
        </a:spcBef>
        <a:buNone/>
        <a:defRPr sz="442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00" indent="-342800" algn="l" defTabSz="914134" rtl="0" eaLnBrk="1" latinLnBrk="0" hangingPunct="1">
        <a:spcBef>
          <a:spcPct val="20000"/>
        </a:spcBef>
        <a:buFont typeface="Arial" pitchFamily="34" charset="0"/>
        <a:buChar char="•"/>
        <a:defRPr sz="3224" kern="1200">
          <a:solidFill>
            <a:schemeClr val="tx1"/>
          </a:solidFill>
          <a:latin typeface="+mn-lt"/>
          <a:ea typeface="+mn-ea"/>
          <a:cs typeface="+mn-cs"/>
        </a:defRPr>
      </a:lvl1pPr>
      <a:lvl2pPr marL="742733" indent="-285666" algn="l" defTabSz="914134" rtl="0" eaLnBrk="1" latinLnBrk="0" hangingPunct="1">
        <a:spcBef>
          <a:spcPct val="20000"/>
        </a:spcBef>
        <a:buFont typeface="Arial" pitchFamily="34" charset="0"/>
        <a:buChar char="–"/>
        <a:defRPr sz="284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67" indent="-228533" algn="l" defTabSz="914134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34" indent="-228533" algn="l" defTabSz="914134" rtl="0" eaLnBrk="1" latinLnBrk="0" hangingPunct="1">
        <a:spcBef>
          <a:spcPct val="20000"/>
        </a:spcBef>
        <a:buFont typeface="Arial" pitchFamily="34" charset="0"/>
        <a:buChar char="–"/>
        <a:defRPr sz="2024" kern="1200">
          <a:solidFill>
            <a:schemeClr val="tx1"/>
          </a:solidFill>
          <a:latin typeface="+mn-lt"/>
          <a:ea typeface="+mn-ea"/>
          <a:cs typeface="+mn-cs"/>
        </a:defRPr>
      </a:lvl4pPr>
      <a:lvl5pPr marL="2056800" indent="-228533" algn="l" defTabSz="914134" rtl="0" eaLnBrk="1" latinLnBrk="0" hangingPunct="1">
        <a:spcBef>
          <a:spcPct val="20000"/>
        </a:spcBef>
        <a:buFont typeface="Arial" pitchFamily="34" charset="0"/>
        <a:buChar char="»"/>
        <a:defRPr sz="2024" kern="1200">
          <a:solidFill>
            <a:schemeClr val="tx1"/>
          </a:solidFill>
          <a:latin typeface="+mn-lt"/>
          <a:ea typeface="+mn-ea"/>
          <a:cs typeface="+mn-cs"/>
        </a:defRPr>
      </a:lvl5pPr>
      <a:lvl6pPr marL="2513866" indent="-228533" algn="l" defTabSz="914134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6pPr>
      <a:lvl7pPr marL="2970933" indent="-228533" algn="l" defTabSz="914134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7pPr>
      <a:lvl8pPr marL="3428000" indent="-228533" algn="l" defTabSz="914134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8pPr>
      <a:lvl9pPr marL="3885066" indent="-228533" algn="l" defTabSz="914134" rtl="0" eaLnBrk="1" latinLnBrk="0" hangingPunct="1">
        <a:spcBef>
          <a:spcPct val="20000"/>
        </a:spcBef>
        <a:buFont typeface="Arial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67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34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00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267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33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400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466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533" algn="l" defTabSz="9141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9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7.png"/><Relationship Id="rId10" Type="http://schemas.microsoft.com/office/2007/relationships/diagramDrawing" Target="../diagrams/drawing2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&#20809;&#24433;&#22909;&#22909;&#29609;&#25945;&#31185;&#26360;.pptx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4.png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4.png"/><Relationship Id="rId7" Type="http://schemas.openxmlformats.org/officeDocument/2006/relationships/image" Target="../media/image6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Relationship Id="rId9" Type="http://schemas.openxmlformats.org/officeDocument/2006/relationships/image" Target="../media/image7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jpeg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pn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3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jpeg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jpeg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8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hyperlink" Target="&#25105;&#35201;&#21507;&#26481;&#35199;-&#31532;2&#32068;.MTS" TargetMode="Externa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87.png"/><Relationship Id="rId9" Type="http://schemas.openxmlformats.org/officeDocument/2006/relationships/image" Target="../media/image8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4.pn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10" Type="http://schemas.openxmlformats.org/officeDocument/2006/relationships/image" Target="../media/image98.jpeg"/><Relationship Id="rId4" Type="http://schemas.openxmlformats.org/officeDocument/2006/relationships/image" Target="../media/image92.png"/><Relationship Id="rId9" Type="http://schemas.openxmlformats.org/officeDocument/2006/relationships/image" Target="../media/image97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4.pn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10" Type="http://schemas.openxmlformats.org/officeDocument/2006/relationships/image" Target="../media/image107.png"/><Relationship Id="rId4" Type="http://schemas.openxmlformats.org/officeDocument/2006/relationships/image" Target="../media/image92.png"/><Relationship Id="rId9" Type="http://schemas.openxmlformats.org/officeDocument/2006/relationships/hyperlink" Target="&#23631;&#26481;&#32291;/kahoothl&#23416;&#29983;&#34920;&#29694;.mp4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1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1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2.png"/><Relationship Id="rId11" Type="http://schemas.openxmlformats.org/officeDocument/2006/relationships/image" Target="../media/image116.png"/><Relationship Id="rId5" Type="http://schemas.openxmlformats.org/officeDocument/2006/relationships/image" Target="../media/image4.png"/><Relationship Id="rId10" Type="http://schemas.openxmlformats.org/officeDocument/2006/relationships/image" Target="../media/image115.pn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114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3" Type="http://schemas.openxmlformats.org/officeDocument/2006/relationships/image" Target="../media/image4.png"/><Relationship Id="rId7" Type="http://schemas.openxmlformats.org/officeDocument/2006/relationships/image" Target="../media/image11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92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2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21.jpe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6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102D772B-8ADE-4B4F-B6A7-8D2025349E3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2294789" y="50968"/>
            <a:ext cx="6855716" cy="5996349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28587EE6-0E7B-440D-A07C-EB547A7F3241}"/>
              </a:ext>
            </a:extLst>
          </p:cNvPr>
          <p:cNvSpPr/>
          <p:nvPr/>
        </p:nvSpPr>
        <p:spPr>
          <a:xfrm>
            <a:off x="503546" y="1459466"/>
            <a:ext cx="813690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TW" altLang="en-US" sz="4800" spc="300" dirty="0">
                <a:solidFill>
                  <a:srgbClr val="0070C0"/>
                </a:solidFill>
                <a:latin typeface="華康儷中黑" panose="02010609000101010101" pitchFamily="49" charset="-120"/>
                <a:ea typeface="華康儷中黑" panose="02010609000101010101" pitchFamily="49" charset="-120"/>
                <a:cs typeface="+mn-ea"/>
                <a:sym typeface="+mn-lt"/>
              </a:rPr>
              <a:t>生活課程素養導向主題教學融入數位多媒體探討</a:t>
            </a:r>
            <a:endParaRPr lang="zh-CN" altLang="en-US" sz="4800" spc="300" dirty="0">
              <a:solidFill>
                <a:srgbClr val="0070C0"/>
              </a:solidFill>
              <a:latin typeface="華康儷中黑" panose="02010609000101010101" pitchFamily="49" charset="-120"/>
              <a:ea typeface="華康儷中黑" panose="02010609000101010101" pitchFamily="49" charset="-120"/>
              <a:cs typeface="+mn-ea"/>
              <a:sym typeface="+mn-lt"/>
            </a:endParaRP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0F22BCC6-7EEB-4EFD-86C5-E7D462329A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4993" y="3713388"/>
            <a:ext cx="4534011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defRPr/>
            </a:pPr>
            <a:r>
              <a:rPr lang="zh-TW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桃園市 仁善國小  郭麗芬</a:t>
            </a:r>
            <a:endParaRPr lang="zh-CN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4AC883BD-9700-4D04-81C8-EAEDEC04E45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5270267" y="-1506546"/>
            <a:ext cx="6855716" cy="599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977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3">
            <a:extLst>
              <a:ext uri="{FF2B5EF4-FFF2-40B4-BE49-F238E27FC236}">
                <a16:creationId xmlns:a16="http://schemas.microsoft.com/office/drawing/2014/main" id="{45AA4F29-A6B8-4CD7-8F1A-5F9C10E90038}"/>
              </a:ext>
            </a:extLst>
          </p:cNvPr>
          <p:cNvSpPr/>
          <p:nvPr/>
        </p:nvSpPr>
        <p:spPr>
          <a:xfrm>
            <a:off x="539353" y="842964"/>
            <a:ext cx="1980419" cy="3744515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/>
          </a:p>
        </p:txBody>
      </p:sp>
      <p:sp>
        <p:nvSpPr>
          <p:cNvPr id="5" name="Right Triangle 2">
            <a:extLst>
              <a:ext uri="{FF2B5EF4-FFF2-40B4-BE49-F238E27FC236}">
                <a16:creationId xmlns:a16="http://schemas.microsoft.com/office/drawing/2014/main" id="{8A95A1F8-37FD-46A1-938E-5B6727148222}"/>
              </a:ext>
            </a:extLst>
          </p:cNvPr>
          <p:cNvSpPr/>
          <p:nvPr/>
        </p:nvSpPr>
        <p:spPr bwMode="auto">
          <a:xfrm flipH="1" flipV="1">
            <a:off x="539353" y="842963"/>
            <a:ext cx="1980419" cy="1754306"/>
          </a:xfrm>
          <a:prstGeom prst="rtTriangle">
            <a:avLst/>
          </a:prstGeom>
          <a:solidFill>
            <a:schemeClr val="tx2">
              <a:lumMod val="75000"/>
            </a:schemeClr>
          </a:solidFill>
          <a:ln w="19050">
            <a:noFill/>
            <a:round/>
            <a:headEnd/>
            <a:tailEnd/>
          </a:ln>
        </p:spPr>
        <p:txBody>
          <a:bodyPr anchor="ctr"/>
          <a:lstStyle/>
          <a:p>
            <a:pPr algn="ctr"/>
            <a:endParaRPr/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0BF31707-B0A9-4075-A49E-1CD8BDC53B03}"/>
              </a:ext>
            </a:extLst>
          </p:cNvPr>
          <p:cNvSpPr txBox="1"/>
          <p:nvPr/>
        </p:nvSpPr>
        <p:spPr>
          <a:xfrm>
            <a:off x="2580846" y="849497"/>
            <a:ext cx="2106234" cy="461665"/>
          </a:xfrm>
          <a:prstGeom prst="rect">
            <a:avLst/>
          </a:prstGeom>
          <a:noFill/>
        </p:spPr>
        <p:txBody>
          <a:bodyPr wrap="square" lIns="0" tIns="0" rIns="0" bIns="0">
            <a:normAutofit fontScale="85000" lnSpcReduction="20000"/>
          </a:bodyPr>
          <a:lstStyle/>
          <a:p>
            <a:r>
              <a:rPr lang="en-US" altLang="zh-CN" sz="4000" b="1" dirty="0">
                <a:solidFill>
                  <a:schemeClr val="tx2"/>
                </a:solidFill>
                <a:ea typeface="微软雅黑" panose="020B0503020204020204" pitchFamily="34" charset="-122"/>
              </a:rPr>
              <a:t>CONTENTS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701F4E37-D9A8-4271-A05E-7E1B7A9370F4}"/>
              </a:ext>
            </a:extLst>
          </p:cNvPr>
          <p:cNvSpPr txBox="1"/>
          <p:nvPr/>
        </p:nvSpPr>
        <p:spPr>
          <a:xfrm>
            <a:off x="2559411" y="2241708"/>
            <a:ext cx="332063" cy="530915"/>
          </a:xfrm>
          <a:prstGeom prst="rect">
            <a:avLst/>
          </a:prstGeom>
          <a:noFill/>
        </p:spPr>
        <p:txBody>
          <a:bodyPr wrap="none" anchor="ctr">
            <a:normAutofit fontScale="85000" lnSpcReduction="20000"/>
          </a:bodyPr>
          <a:lstStyle/>
          <a:p>
            <a:pPr algn="ctr"/>
            <a:r>
              <a:rPr lang="en-US" altLang="zh-TW" sz="4000" dirty="0">
                <a:solidFill>
                  <a:schemeClr val="accent2">
                    <a:lumMod val="100000"/>
                  </a:schemeClr>
                </a:solidFill>
                <a:latin typeface="Impact" panose="020B0806030902050204" pitchFamily="34" charset="0"/>
                <a:ea typeface="微软雅黑" panose="020B0503020204020204" pitchFamily="34" charset="-122"/>
              </a:rPr>
              <a:t>1</a:t>
            </a:r>
            <a:endParaRPr lang="en-US" altLang="zh-CN" sz="4000" dirty="0">
              <a:solidFill>
                <a:schemeClr val="accent2">
                  <a:lumMod val="100000"/>
                </a:schemeClr>
              </a:solidFill>
              <a:latin typeface="Impact" panose="020B080603090205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45FE22B5-A71D-40C0-8D5A-9358F379C594}"/>
              </a:ext>
            </a:extLst>
          </p:cNvPr>
          <p:cNvSpPr txBox="1"/>
          <p:nvPr/>
        </p:nvSpPr>
        <p:spPr>
          <a:xfrm>
            <a:off x="2559411" y="2964364"/>
            <a:ext cx="342882" cy="530915"/>
          </a:xfrm>
          <a:prstGeom prst="rect">
            <a:avLst/>
          </a:prstGeom>
          <a:noFill/>
        </p:spPr>
        <p:txBody>
          <a:bodyPr wrap="none" anchor="ctr">
            <a:normAutofit fontScale="85000" lnSpcReduction="20000"/>
          </a:bodyPr>
          <a:lstStyle/>
          <a:p>
            <a:pPr algn="ctr"/>
            <a:r>
              <a:rPr lang="en-US" altLang="zh-TW" sz="4000" dirty="0">
                <a:solidFill>
                  <a:schemeClr val="accent3">
                    <a:lumMod val="100000"/>
                  </a:schemeClr>
                </a:solidFill>
                <a:latin typeface="Impact" panose="020B0806030902050204" pitchFamily="34" charset="0"/>
                <a:ea typeface="微软雅黑" panose="020B0503020204020204" pitchFamily="34" charset="-122"/>
              </a:rPr>
              <a:t>2</a:t>
            </a:r>
            <a:endParaRPr lang="en-US" altLang="zh-CN" sz="4000" dirty="0">
              <a:solidFill>
                <a:schemeClr val="accent3">
                  <a:lumMod val="100000"/>
                </a:schemeClr>
              </a:solidFill>
              <a:latin typeface="Impact" panose="020B080603090205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2" name="TextBox 11">
            <a:extLst>
              <a:ext uri="{FF2B5EF4-FFF2-40B4-BE49-F238E27FC236}">
                <a16:creationId xmlns:a16="http://schemas.microsoft.com/office/drawing/2014/main" id="{BEB02227-E2E7-449D-8364-63A337B609E7}"/>
              </a:ext>
            </a:extLst>
          </p:cNvPr>
          <p:cNvSpPr txBox="1"/>
          <p:nvPr/>
        </p:nvSpPr>
        <p:spPr>
          <a:xfrm>
            <a:off x="3269270" y="1851670"/>
            <a:ext cx="2971931" cy="182148"/>
          </a:xfrm>
          <a:prstGeom prst="rect">
            <a:avLst/>
          </a:prstGeom>
          <a:noFill/>
        </p:spPr>
        <p:txBody>
          <a:bodyPr wrap="none" lIns="360000" tIns="0" rIns="0" bIns="0" anchor="b" anchorCtr="0">
            <a:noAutofit/>
          </a:bodyPr>
          <a:lstStyle/>
          <a:p>
            <a:endParaRPr lang="zh-CN" altLang="en-US" sz="2800" b="1" dirty="0">
              <a:solidFill>
                <a:schemeClr val="accent1">
                  <a:lumMod val="100000"/>
                </a:schemeClr>
              </a:solidFill>
              <a:ea typeface="微软雅黑" panose="020B0503020204020204" pitchFamily="34" charset="-122"/>
            </a:endParaRPr>
          </a:p>
        </p:txBody>
      </p:sp>
      <p:sp>
        <p:nvSpPr>
          <p:cNvPr id="20" name="TextBox 14">
            <a:extLst>
              <a:ext uri="{FF2B5EF4-FFF2-40B4-BE49-F238E27FC236}">
                <a16:creationId xmlns:a16="http://schemas.microsoft.com/office/drawing/2014/main" id="{F451451B-6B3C-42AD-877A-DDF4B3A9FF86}"/>
              </a:ext>
            </a:extLst>
          </p:cNvPr>
          <p:cNvSpPr txBox="1"/>
          <p:nvPr/>
        </p:nvSpPr>
        <p:spPr>
          <a:xfrm>
            <a:off x="2620496" y="2356735"/>
            <a:ext cx="3249361" cy="358486"/>
          </a:xfrm>
          <a:prstGeom prst="rect">
            <a:avLst/>
          </a:prstGeom>
          <a:noFill/>
        </p:spPr>
        <p:txBody>
          <a:bodyPr wrap="none" lIns="360000" tIns="0" rIns="0" bIns="0" anchor="b" anchorCtr="0">
            <a:normAutofit fontScale="85000" lnSpcReduction="20000"/>
          </a:bodyPr>
          <a:lstStyle/>
          <a:p>
            <a:r>
              <a:rPr lang="zh-TW" altLang="en-US" sz="3300" b="1" dirty="0">
                <a:solidFill>
                  <a:schemeClr val="accent2">
                    <a:lumMod val="100000"/>
                  </a:schemeClr>
                </a:solidFill>
                <a:ea typeface="微软雅黑" panose="020B0503020204020204" pitchFamily="34" charset="-122"/>
              </a:rPr>
              <a:t>主題教學案例與學習評量分享</a:t>
            </a:r>
            <a:endParaRPr lang="zh-CN" altLang="en-US" sz="3300" b="1" dirty="0">
              <a:solidFill>
                <a:schemeClr val="accent2">
                  <a:lumMod val="100000"/>
                </a:schemeClr>
              </a:solidFill>
              <a:ea typeface="微软雅黑" panose="020B0503020204020204" pitchFamily="34" charset="-122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262A3B6-D6F6-416E-B2AD-7191F724D70A}"/>
              </a:ext>
            </a:extLst>
          </p:cNvPr>
          <p:cNvSpPr txBox="1"/>
          <p:nvPr/>
        </p:nvSpPr>
        <p:spPr>
          <a:xfrm>
            <a:off x="2620496" y="2830248"/>
            <a:ext cx="6264696" cy="579341"/>
          </a:xfrm>
          <a:prstGeom prst="rect">
            <a:avLst/>
          </a:prstGeom>
          <a:noFill/>
        </p:spPr>
        <p:txBody>
          <a:bodyPr wrap="none" lIns="360000" tIns="0" rIns="0" bIns="0" anchor="b" anchorCtr="0">
            <a:noAutofit/>
          </a:bodyPr>
          <a:lstStyle/>
          <a:p>
            <a:pPr>
              <a:lnSpc>
                <a:spcPts val="6000"/>
              </a:lnSpc>
            </a:pPr>
            <a:r>
              <a:rPr lang="zh-TW" altLang="en-US" sz="2800" b="1" dirty="0">
                <a:solidFill>
                  <a:schemeClr val="accent3">
                    <a:lumMod val="100000"/>
                  </a:schemeClr>
                </a:solidFill>
                <a:ea typeface="微软雅黑" panose="020B0503020204020204" pitchFamily="34" charset="-122"/>
              </a:rPr>
              <a:t>生活課程應用數位化多媒體教學策略</a:t>
            </a:r>
            <a:endParaRPr lang="zh-CN" altLang="en-US" sz="2800" b="1" dirty="0">
              <a:solidFill>
                <a:schemeClr val="accent3">
                  <a:lumMod val="100000"/>
                </a:schemeClr>
              </a:solidFill>
              <a:ea typeface="微软雅黑" panose="020B0503020204020204" pitchFamily="34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2627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內容版面配置區 2">
            <a:extLst>
              <a:ext uri="{FF2B5EF4-FFF2-40B4-BE49-F238E27FC236}">
                <a16:creationId xmlns:a16="http://schemas.microsoft.com/office/drawing/2014/main" id="{22C3A848-D9FC-4269-B253-C62963D6E0EF}"/>
              </a:ext>
            </a:extLst>
          </p:cNvPr>
          <p:cNvSpPr txBox="1">
            <a:spLocks/>
          </p:cNvSpPr>
          <p:nvPr/>
        </p:nvSpPr>
        <p:spPr>
          <a:xfrm>
            <a:off x="184302" y="17663"/>
            <a:ext cx="8637836" cy="447066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zh-TW" altLang="en-US" sz="3599" b="1" i="0" u="none" strike="noStrike" kern="1200" cap="none" spc="0" normalizeH="0" baseline="0" noProof="0" dirty="0">
                <a:ln>
                  <a:noFill/>
                </a:ln>
                <a:solidFill>
                  <a:srgbClr val="77448C">
                    <a:lumMod val="75000"/>
                  </a:srgbClr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生活課程之課程屬性</a:t>
            </a:r>
            <a:endParaRPr kumimoji="0" lang="en-US" altLang="zh-TW" sz="3599" b="1" i="0" u="none" strike="noStrike" kern="1200" cap="none" spc="0" normalizeH="0" baseline="0" noProof="0" dirty="0">
              <a:ln>
                <a:noFill/>
              </a:ln>
              <a:solidFill>
                <a:srgbClr val="77448C">
                  <a:lumMod val="75000"/>
                </a:srgbClr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5" name="椭圆​​ 2">
            <a:extLst>
              <a:ext uri="{FF2B5EF4-FFF2-40B4-BE49-F238E27FC236}">
                <a16:creationId xmlns:a16="http://schemas.microsoft.com/office/drawing/2014/main" id="{3DE155B7-3F8D-4B93-8865-AD207C616CE6}"/>
              </a:ext>
            </a:extLst>
          </p:cNvPr>
          <p:cNvSpPr/>
          <p:nvPr/>
        </p:nvSpPr>
        <p:spPr>
          <a:xfrm>
            <a:off x="755250" y="1220822"/>
            <a:ext cx="3284811" cy="3236629"/>
          </a:xfrm>
          <a:prstGeom prst="ellipse">
            <a:avLst/>
          </a:prstGeom>
          <a:noFill/>
          <a:ln w="5715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椭圆​​ 9">
            <a:extLst>
              <a:ext uri="{FF2B5EF4-FFF2-40B4-BE49-F238E27FC236}">
                <a16:creationId xmlns:a16="http://schemas.microsoft.com/office/drawing/2014/main" id="{C2FA4594-E86E-4260-9AEB-748D27C1D8BE}"/>
              </a:ext>
            </a:extLst>
          </p:cNvPr>
          <p:cNvSpPr/>
          <p:nvPr/>
        </p:nvSpPr>
        <p:spPr>
          <a:xfrm>
            <a:off x="1918145" y="655172"/>
            <a:ext cx="1019411" cy="944952"/>
          </a:xfrm>
          <a:prstGeom prst="ellipse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2099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自然科學</a:t>
            </a:r>
            <a:endParaRPr kumimoji="0" lang="zh-CN" altLang="en-US" sz="2099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Arial Unicode MS" pitchFamily="34" charset="-122"/>
            </a:endParaRPr>
          </a:p>
        </p:txBody>
      </p:sp>
      <p:sp>
        <p:nvSpPr>
          <p:cNvPr id="17" name="椭圆​​ 10">
            <a:extLst>
              <a:ext uri="{FF2B5EF4-FFF2-40B4-BE49-F238E27FC236}">
                <a16:creationId xmlns:a16="http://schemas.microsoft.com/office/drawing/2014/main" id="{671E5951-6D30-4E5E-9825-CEE2046D0326}"/>
              </a:ext>
            </a:extLst>
          </p:cNvPr>
          <p:cNvSpPr/>
          <p:nvPr/>
        </p:nvSpPr>
        <p:spPr>
          <a:xfrm>
            <a:off x="1836872" y="4074184"/>
            <a:ext cx="1040294" cy="944953"/>
          </a:xfrm>
          <a:prstGeom prst="ellipse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099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Arial Unicode MS" pitchFamily="34" charset="-122"/>
              </a:rPr>
              <a:t>社會</a:t>
            </a:r>
            <a:endParaRPr kumimoji="0" lang="zh-CN" altLang="en-US" sz="2099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Arial Unicode MS" pitchFamily="34" charset="-122"/>
            </a:endParaRPr>
          </a:p>
        </p:txBody>
      </p:sp>
      <p:sp>
        <p:nvSpPr>
          <p:cNvPr id="18" name="椭圆​​ 13">
            <a:extLst>
              <a:ext uri="{FF2B5EF4-FFF2-40B4-BE49-F238E27FC236}">
                <a16:creationId xmlns:a16="http://schemas.microsoft.com/office/drawing/2014/main" id="{FB22E210-039B-4273-8FD9-6B7AFB22E2B7}"/>
              </a:ext>
            </a:extLst>
          </p:cNvPr>
          <p:cNvSpPr/>
          <p:nvPr/>
        </p:nvSpPr>
        <p:spPr>
          <a:xfrm>
            <a:off x="302761" y="1600124"/>
            <a:ext cx="1019411" cy="943631"/>
          </a:xfrm>
          <a:prstGeom prst="ellipse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099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Arial Unicode MS" pitchFamily="34" charset="-122"/>
              </a:rPr>
              <a:t>藝術</a:t>
            </a:r>
            <a:endParaRPr kumimoji="0" lang="zh-CN" altLang="en-US" sz="2099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Arial Unicode MS" pitchFamily="34" charset="-122"/>
            </a:endParaRPr>
          </a:p>
        </p:txBody>
      </p:sp>
      <p:sp>
        <p:nvSpPr>
          <p:cNvPr id="19" name="椭圆​​ 18">
            <a:extLst>
              <a:ext uri="{FF2B5EF4-FFF2-40B4-BE49-F238E27FC236}">
                <a16:creationId xmlns:a16="http://schemas.microsoft.com/office/drawing/2014/main" id="{52F2AE9D-3C89-4E9A-BA82-EC43B9C8BE8E}"/>
              </a:ext>
            </a:extLst>
          </p:cNvPr>
          <p:cNvSpPr/>
          <p:nvPr/>
        </p:nvSpPr>
        <p:spPr>
          <a:xfrm>
            <a:off x="263794" y="3294433"/>
            <a:ext cx="1081622" cy="944953"/>
          </a:xfrm>
          <a:prstGeom prst="ellipse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099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Arial Unicode MS" pitchFamily="34" charset="-122"/>
              </a:rPr>
              <a:t>綜合活動</a:t>
            </a:r>
            <a:endParaRPr kumimoji="0" lang="zh-CN" altLang="en-US" sz="2099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Arial Unicode MS" pitchFamily="34" charset="-122"/>
            </a:endParaRPr>
          </a:p>
        </p:txBody>
      </p:sp>
      <p:sp>
        <p:nvSpPr>
          <p:cNvPr id="20" name="椭圆​​ 3">
            <a:extLst>
              <a:ext uri="{FF2B5EF4-FFF2-40B4-BE49-F238E27FC236}">
                <a16:creationId xmlns:a16="http://schemas.microsoft.com/office/drawing/2014/main" id="{5CA44C71-1A3D-412A-871E-624F72CC103E}"/>
              </a:ext>
            </a:extLst>
          </p:cNvPr>
          <p:cNvSpPr/>
          <p:nvPr/>
        </p:nvSpPr>
        <p:spPr>
          <a:xfrm>
            <a:off x="1580142" y="2033614"/>
            <a:ext cx="1635028" cy="1611046"/>
          </a:xfrm>
          <a:prstGeom prst="ellipse">
            <a:avLst/>
          </a:prstGeom>
          <a:ln/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2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統整課程</a:t>
            </a:r>
            <a:endParaRPr kumimoji="0" lang="zh-CN" altLang="en-US" sz="32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21" name="流程图: 摘录 4">
            <a:extLst>
              <a:ext uri="{FF2B5EF4-FFF2-40B4-BE49-F238E27FC236}">
                <a16:creationId xmlns:a16="http://schemas.microsoft.com/office/drawing/2014/main" id="{45A3A88E-6DDD-494E-B255-BD705353E401}"/>
              </a:ext>
            </a:extLst>
          </p:cNvPr>
          <p:cNvSpPr/>
          <p:nvPr/>
        </p:nvSpPr>
        <p:spPr>
          <a:xfrm rot="10800000">
            <a:off x="2154506" y="1637322"/>
            <a:ext cx="547559" cy="312115"/>
          </a:xfrm>
          <a:prstGeom prst="flowChartExtract">
            <a:avLst/>
          </a:prstGeom>
          <a:gradFill>
            <a:gsLst>
              <a:gs pos="100000">
                <a:schemeClr val="bg1">
                  <a:lumMod val="85000"/>
                </a:schemeClr>
              </a:gs>
              <a:gs pos="0">
                <a:schemeClr val="bg1">
                  <a:lumMod val="65000"/>
                  <a:alpha val="63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2" name="流程图: 摘录 19">
            <a:extLst>
              <a:ext uri="{FF2B5EF4-FFF2-40B4-BE49-F238E27FC236}">
                <a16:creationId xmlns:a16="http://schemas.microsoft.com/office/drawing/2014/main" id="{85BE4D53-1DEE-4339-85FB-433B96AFF882}"/>
              </a:ext>
            </a:extLst>
          </p:cNvPr>
          <p:cNvSpPr/>
          <p:nvPr/>
        </p:nvSpPr>
        <p:spPr>
          <a:xfrm rot="10800000" flipV="1">
            <a:off x="2132207" y="3687525"/>
            <a:ext cx="547559" cy="312115"/>
          </a:xfrm>
          <a:prstGeom prst="flowChartExtract">
            <a:avLst/>
          </a:prstGeom>
          <a:gradFill>
            <a:gsLst>
              <a:gs pos="100000">
                <a:schemeClr val="bg1">
                  <a:lumMod val="85000"/>
                </a:schemeClr>
              </a:gs>
              <a:gs pos="0">
                <a:schemeClr val="bg1">
                  <a:lumMod val="65000"/>
                  <a:alpha val="63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" name="流程图: 摘录 20">
            <a:extLst>
              <a:ext uri="{FF2B5EF4-FFF2-40B4-BE49-F238E27FC236}">
                <a16:creationId xmlns:a16="http://schemas.microsoft.com/office/drawing/2014/main" id="{C3F4F54F-D989-43B5-AFAC-B1876CBFC01A}"/>
              </a:ext>
            </a:extLst>
          </p:cNvPr>
          <p:cNvSpPr/>
          <p:nvPr/>
        </p:nvSpPr>
        <p:spPr>
          <a:xfrm rot="3517950" flipH="1">
            <a:off x="1205340" y="3321493"/>
            <a:ext cx="539528" cy="316762"/>
          </a:xfrm>
          <a:prstGeom prst="flowChartExtract">
            <a:avLst/>
          </a:prstGeom>
          <a:gradFill>
            <a:gsLst>
              <a:gs pos="100000">
                <a:schemeClr val="bg1">
                  <a:lumMod val="85000"/>
                </a:schemeClr>
              </a:gs>
              <a:gs pos="0">
                <a:schemeClr val="bg1">
                  <a:lumMod val="65000"/>
                  <a:alpha val="63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" name="流程图: 摘录 21">
            <a:extLst>
              <a:ext uri="{FF2B5EF4-FFF2-40B4-BE49-F238E27FC236}">
                <a16:creationId xmlns:a16="http://schemas.microsoft.com/office/drawing/2014/main" id="{DF6ACCCD-72CE-4BAE-B2E7-09123548FFEE}"/>
              </a:ext>
            </a:extLst>
          </p:cNvPr>
          <p:cNvSpPr/>
          <p:nvPr/>
        </p:nvSpPr>
        <p:spPr>
          <a:xfrm rot="6467714" flipH="1">
            <a:off x="1176328" y="2168884"/>
            <a:ext cx="539528" cy="316762"/>
          </a:xfrm>
          <a:prstGeom prst="flowChartExtract">
            <a:avLst/>
          </a:prstGeom>
          <a:gradFill>
            <a:gsLst>
              <a:gs pos="100000">
                <a:schemeClr val="bg1">
                  <a:lumMod val="85000"/>
                </a:schemeClr>
              </a:gs>
              <a:gs pos="0">
                <a:schemeClr val="bg1">
                  <a:lumMod val="65000"/>
                  <a:alpha val="63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" name="右箭头​​ 5">
            <a:extLst>
              <a:ext uri="{FF2B5EF4-FFF2-40B4-BE49-F238E27FC236}">
                <a16:creationId xmlns:a16="http://schemas.microsoft.com/office/drawing/2014/main" id="{15D9A4E9-9E5B-421B-9145-D07ACBE615A2}"/>
              </a:ext>
            </a:extLst>
          </p:cNvPr>
          <p:cNvSpPr/>
          <p:nvPr/>
        </p:nvSpPr>
        <p:spPr>
          <a:xfrm>
            <a:off x="3067105" y="1674861"/>
            <a:ext cx="2570185" cy="2391026"/>
          </a:xfrm>
          <a:custGeom>
            <a:avLst/>
            <a:gdLst>
              <a:gd name="connsiteX0" fmla="*/ 0 w 1696700"/>
              <a:gd name="connsiteY0" fmla="*/ 718016 h 2872062"/>
              <a:gd name="connsiteX1" fmla="*/ 848350 w 1696700"/>
              <a:gd name="connsiteY1" fmla="*/ 718016 h 2872062"/>
              <a:gd name="connsiteX2" fmla="*/ 848350 w 1696700"/>
              <a:gd name="connsiteY2" fmla="*/ 0 h 2872062"/>
              <a:gd name="connsiteX3" fmla="*/ 1696700 w 1696700"/>
              <a:gd name="connsiteY3" fmla="*/ 1436031 h 2872062"/>
              <a:gd name="connsiteX4" fmla="*/ 848350 w 1696700"/>
              <a:gd name="connsiteY4" fmla="*/ 2872062 h 2872062"/>
              <a:gd name="connsiteX5" fmla="*/ 848350 w 1696700"/>
              <a:gd name="connsiteY5" fmla="*/ 2154047 h 2872062"/>
              <a:gd name="connsiteX6" fmla="*/ 0 w 1696700"/>
              <a:gd name="connsiteY6" fmla="*/ 2154047 h 2872062"/>
              <a:gd name="connsiteX7" fmla="*/ 0 w 1696700"/>
              <a:gd name="connsiteY7" fmla="*/ 718016 h 2872062"/>
              <a:gd name="connsiteX0" fmla="*/ 101600 w 1696700"/>
              <a:gd name="connsiteY0" fmla="*/ 1060916 h 2872062"/>
              <a:gd name="connsiteX1" fmla="*/ 848350 w 1696700"/>
              <a:gd name="connsiteY1" fmla="*/ 718016 h 2872062"/>
              <a:gd name="connsiteX2" fmla="*/ 848350 w 1696700"/>
              <a:gd name="connsiteY2" fmla="*/ 0 h 2872062"/>
              <a:gd name="connsiteX3" fmla="*/ 1696700 w 1696700"/>
              <a:gd name="connsiteY3" fmla="*/ 1436031 h 2872062"/>
              <a:gd name="connsiteX4" fmla="*/ 848350 w 1696700"/>
              <a:gd name="connsiteY4" fmla="*/ 2872062 h 2872062"/>
              <a:gd name="connsiteX5" fmla="*/ 848350 w 1696700"/>
              <a:gd name="connsiteY5" fmla="*/ 2154047 h 2872062"/>
              <a:gd name="connsiteX6" fmla="*/ 0 w 1696700"/>
              <a:gd name="connsiteY6" fmla="*/ 2154047 h 2872062"/>
              <a:gd name="connsiteX7" fmla="*/ 101600 w 1696700"/>
              <a:gd name="connsiteY7" fmla="*/ 1060916 h 2872062"/>
              <a:gd name="connsiteX0" fmla="*/ 0 w 1595100"/>
              <a:gd name="connsiteY0" fmla="*/ 1060916 h 2872062"/>
              <a:gd name="connsiteX1" fmla="*/ 746750 w 1595100"/>
              <a:gd name="connsiteY1" fmla="*/ 718016 h 2872062"/>
              <a:gd name="connsiteX2" fmla="*/ 746750 w 1595100"/>
              <a:gd name="connsiteY2" fmla="*/ 0 h 2872062"/>
              <a:gd name="connsiteX3" fmla="*/ 1595100 w 1595100"/>
              <a:gd name="connsiteY3" fmla="*/ 1436031 h 2872062"/>
              <a:gd name="connsiteX4" fmla="*/ 746750 w 1595100"/>
              <a:gd name="connsiteY4" fmla="*/ 2872062 h 2872062"/>
              <a:gd name="connsiteX5" fmla="*/ 746750 w 1595100"/>
              <a:gd name="connsiteY5" fmla="*/ 2154047 h 2872062"/>
              <a:gd name="connsiteX6" fmla="*/ 12700 w 1595100"/>
              <a:gd name="connsiteY6" fmla="*/ 1684147 h 2872062"/>
              <a:gd name="connsiteX7" fmla="*/ 0 w 1595100"/>
              <a:gd name="connsiteY7" fmla="*/ 1060916 h 2872062"/>
              <a:gd name="connsiteX0" fmla="*/ 0 w 1595100"/>
              <a:gd name="connsiteY0" fmla="*/ 1060916 h 2872062"/>
              <a:gd name="connsiteX1" fmla="*/ 746750 w 1595100"/>
              <a:gd name="connsiteY1" fmla="*/ 718016 h 2872062"/>
              <a:gd name="connsiteX2" fmla="*/ 746750 w 1595100"/>
              <a:gd name="connsiteY2" fmla="*/ 0 h 2872062"/>
              <a:gd name="connsiteX3" fmla="*/ 1595100 w 1595100"/>
              <a:gd name="connsiteY3" fmla="*/ 1436031 h 2872062"/>
              <a:gd name="connsiteX4" fmla="*/ 746750 w 1595100"/>
              <a:gd name="connsiteY4" fmla="*/ 2872062 h 2872062"/>
              <a:gd name="connsiteX5" fmla="*/ 746750 w 1595100"/>
              <a:gd name="connsiteY5" fmla="*/ 2154047 h 2872062"/>
              <a:gd name="connsiteX6" fmla="*/ 12700 w 1595100"/>
              <a:gd name="connsiteY6" fmla="*/ 1823847 h 2872062"/>
              <a:gd name="connsiteX7" fmla="*/ 0 w 1595100"/>
              <a:gd name="connsiteY7" fmla="*/ 1060916 h 2872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95100" h="2872062">
                <a:moveTo>
                  <a:pt x="0" y="1060916"/>
                </a:moveTo>
                <a:lnTo>
                  <a:pt x="746750" y="718016"/>
                </a:lnTo>
                <a:lnTo>
                  <a:pt x="746750" y="0"/>
                </a:lnTo>
                <a:lnTo>
                  <a:pt x="1595100" y="1436031"/>
                </a:lnTo>
                <a:lnTo>
                  <a:pt x="746750" y="2872062"/>
                </a:lnTo>
                <a:lnTo>
                  <a:pt x="746750" y="2154047"/>
                </a:lnTo>
                <a:lnTo>
                  <a:pt x="12700" y="1823847"/>
                </a:lnTo>
                <a:lnTo>
                  <a:pt x="0" y="1060916"/>
                </a:lnTo>
                <a:close/>
              </a:path>
            </a:pathLst>
          </a:custGeom>
          <a:gradFill>
            <a:gsLst>
              <a:gs pos="33000">
                <a:srgbClr val="AEAEAE">
                  <a:alpha val="88000"/>
                </a:srgbClr>
              </a:gs>
              <a:gs pos="100000">
                <a:schemeClr val="bg1">
                  <a:lumMod val="85000"/>
                  <a:alpha val="0"/>
                </a:schemeClr>
              </a:gs>
              <a:gs pos="0">
                <a:schemeClr val="bg1">
                  <a:lumMod val="6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999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        </a:t>
            </a:r>
            <a:r>
              <a:rPr kumimoji="0" lang="zh-TW" altLang="en-US" sz="2999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每 週  </a:t>
            </a:r>
            <a:endParaRPr kumimoji="0" lang="en-US" altLang="zh-TW" sz="2999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  <a:p>
            <a:pPr marL="0" marR="0" lvl="0" indent="0" algn="ctr" defTabSz="68561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999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      六 節</a:t>
            </a:r>
            <a:endParaRPr kumimoji="0" lang="zh-CN" altLang="en-US" sz="2999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E68166DC-4048-4505-9007-27538542EEDB}"/>
              </a:ext>
            </a:extLst>
          </p:cNvPr>
          <p:cNvGrpSpPr/>
          <p:nvPr/>
        </p:nvGrpSpPr>
        <p:grpSpPr>
          <a:xfrm>
            <a:off x="5737420" y="1033310"/>
            <a:ext cx="3525719" cy="3510678"/>
            <a:chOff x="7413516" y="835540"/>
            <a:chExt cx="4315436" cy="4312980"/>
          </a:xfrm>
        </p:grpSpPr>
        <p:grpSp>
          <p:nvGrpSpPr>
            <p:cNvPr id="6" name="群組 5">
              <a:extLst>
                <a:ext uri="{FF2B5EF4-FFF2-40B4-BE49-F238E27FC236}">
                  <a16:creationId xmlns:a16="http://schemas.microsoft.com/office/drawing/2014/main" id="{F81DBABE-A7ED-49A5-9A1D-E6CD9181D601}"/>
                </a:ext>
              </a:extLst>
            </p:cNvPr>
            <p:cNvGrpSpPr/>
            <p:nvPr/>
          </p:nvGrpSpPr>
          <p:grpSpPr>
            <a:xfrm>
              <a:off x="7413517" y="835540"/>
              <a:ext cx="4077268" cy="1275991"/>
              <a:chOff x="7413517" y="835540"/>
              <a:chExt cx="4077268" cy="1275991"/>
            </a:xfrm>
          </p:grpSpPr>
          <p:sp>
            <p:nvSpPr>
              <p:cNvPr id="13" name="TextBox 16">
                <a:extLst>
                  <a:ext uri="{FF2B5EF4-FFF2-40B4-BE49-F238E27FC236}">
                    <a16:creationId xmlns:a16="http://schemas.microsoft.com/office/drawing/2014/main" id="{C7B4D5EE-AC86-4C9D-B6C3-1E46D421B2A3}"/>
                  </a:ext>
                </a:extLst>
              </p:cNvPr>
              <p:cNvSpPr txBox="1"/>
              <p:nvPr/>
            </p:nvSpPr>
            <p:spPr>
              <a:xfrm>
                <a:off x="7987595" y="835540"/>
                <a:ext cx="3503190" cy="1275991"/>
              </a:xfrm>
              <a:prstGeom prst="roundRect">
                <a:avLst/>
              </a:prstGeom>
              <a:noFill/>
              <a:ln w="9525">
                <a:solidFill>
                  <a:schemeClr val="bg1">
                    <a:lumMod val="65000"/>
                  </a:schemeClr>
                </a:solidFill>
                <a:prstDash val="dash"/>
              </a:ln>
            </p:spPr>
            <p:txBody>
              <a:bodyPr tIns="107961" bIns="53981" anchor="b"/>
              <a:lstStyle/>
              <a:p>
                <a:pPr marL="0" marR="0" lvl="0" indent="0" algn="l" defTabSz="68561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zh-TW" altLang="en-US" sz="2399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AF92">
                        <a:lumMod val="75000"/>
                      </a:srgbClr>
                    </a:solidFill>
                    <a:effectLst/>
                    <a:uLnTx/>
                    <a:uFillTx/>
                    <a:latin typeface="微軟正黑體" panose="020B0604030504040204" pitchFamily="34" charset="-120"/>
                    <a:ea typeface="微軟正黑體" panose="020B0604030504040204" pitchFamily="34" charset="-120"/>
                    <a:cs typeface="+mn-cs"/>
                  </a:rPr>
                  <a:t>幫助學童拓展視野與能力的課程。</a:t>
                </a:r>
              </a:p>
            </p:txBody>
          </p:sp>
          <p:sp>
            <p:nvSpPr>
              <p:cNvPr id="14" name="椭圆​​ 24">
                <a:extLst>
                  <a:ext uri="{FF2B5EF4-FFF2-40B4-BE49-F238E27FC236}">
                    <a16:creationId xmlns:a16="http://schemas.microsoft.com/office/drawing/2014/main" id="{3A6C0DF9-B8CF-4E9F-BF7F-BC98927E8F4C}"/>
                  </a:ext>
                </a:extLst>
              </p:cNvPr>
              <p:cNvSpPr/>
              <p:nvPr/>
            </p:nvSpPr>
            <p:spPr>
              <a:xfrm>
                <a:off x="7413517" y="1065905"/>
                <a:ext cx="648000" cy="648000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68561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 Unicode MS" pitchFamily="34" charset="-122"/>
                  </a:rPr>
                  <a:t>1</a:t>
                </a:r>
                <a:endPara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 Unicode MS" pitchFamily="34" charset="-122"/>
                </a:endParaRPr>
              </a:p>
            </p:txBody>
          </p:sp>
        </p:grpSp>
        <p:grpSp>
          <p:nvGrpSpPr>
            <p:cNvPr id="7" name="群組 6">
              <a:extLst>
                <a:ext uri="{FF2B5EF4-FFF2-40B4-BE49-F238E27FC236}">
                  <a16:creationId xmlns:a16="http://schemas.microsoft.com/office/drawing/2014/main" id="{F6A6923F-736C-4D5D-B7B6-D21EB78A018E}"/>
                </a:ext>
              </a:extLst>
            </p:cNvPr>
            <p:cNvGrpSpPr/>
            <p:nvPr/>
          </p:nvGrpSpPr>
          <p:grpSpPr>
            <a:xfrm>
              <a:off x="7413516" y="2581302"/>
              <a:ext cx="4315436" cy="1234019"/>
              <a:chOff x="7413516" y="2581302"/>
              <a:chExt cx="4315436" cy="1234019"/>
            </a:xfrm>
          </p:grpSpPr>
          <p:sp>
            <p:nvSpPr>
              <p:cNvPr id="11" name="TextBox 23">
                <a:extLst>
                  <a:ext uri="{FF2B5EF4-FFF2-40B4-BE49-F238E27FC236}">
                    <a16:creationId xmlns:a16="http://schemas.microsoft.com/office/drawing/2014/main" id="{620815DC-3E4D-46D9-9D29-258B3A0FF923}"/>
                  </a:ext>
                </a:extLst>
              </p:cNvPr>
              <p:cNvSpPr txBox="1"/>
              <p:nvPr/>
            </p:nvSpPr>
            <p:spPr>
              <a:xfrm>
                <a:off x="7987594" y="2581302"/>
                <a:ext cx="3741358" cy="1234019"/>
              </a:xfrm>
              <a:prstGeom prst="roundRect">
                <a:avLst/>
              </a:prstGeom>
              <a:noFill/>
              <a:ln w="9525">
                <a:solidFill>
                  <a:schemeClr val="bg1">
                    <a:lumMod val="65000"/>
                  </a:schemeClr>
                </a:solidFill>
                <a:prstDash val="dash"/>
              </a:ln>
            </p:spPr>
            <p:txBody>
              <a:bodyPr tIns="107961" bIns="53981" anchor="b"/>
              <a:lstStyle/>
              <a:p>
                <a:pPr marL="0" marR="0" lvl="0" indent="0" algn="l" defTabSz="68561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zh-TW" altLang="en-US" sz="2399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AF92">
                        <a:lumMod val="75000"/>
                      </a:srgbClr>
                    </a:solidFill>
                    <a:effectLst/>
                    <a:uLnTx/>
                    <a:uFillTx/>
                    <a:latin typeface="微軟正黑體" panose="020B0604030504040204" pitchFamily="34" charset="-120"/>
                    <a:ea typeface="微軟正黑體" panose="020B0604030504040204" pitchFamily="34" charset="-120"/>
                    <a:cs typeface="+mn-cs"/>
                  </a:rPr>
                  <a:t>奠定學童過真、善、美生活的課程。</a:t>
                </a:r>
                <a:endParaRPr kumimoji="0" lang="en-US" altLang="zh-CN" sz="2399" b="1" i="0" u="none" strike="noStrike" kern="1200" cap="none" spc="0" normalizeH="0" baseline="0" noProof="0" dirty="0">
                  <a:ln>
                    <a:noFill/>
                  </a:ln>
                  <a:solidFill>
                    <a:srgbClr val="00AF92">
                      <a:lumMod val="75000"/>
                    </a:srgbClr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+mn-cs"/>
                </a:endParaRPr>
              </a:p>
            </p:txBody>
          </p:sp>
          <p:sp>
            <p:nvSpPr>
              <p:cNvPr id="12" name="椭圆​​ 25">
                <a:extLst>
                  <a:ext uri="{FF2B5EF4-FFF2-40B4-BE49-F238E27FC236}">
                    <a16:creationId xmlns:a16="http://schemas.microsoft.com/office/drawing/2014/main" id="{4DBCA91A-5E1D-4F67-A2F7-8B5001B9CAA4}"/>
                  </a:ext>
                </a:extLst>
              </p:cNvPr>
              <p:cNvSpPr/>
              <p:nvPr/>
            </p:nvSpPr>
            <p:spPr>
              <a:xfrm>
                <a:off x="7413516" y="2768432"/>
                <a:ext cx="648000" cy="648000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68561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 Unicode MS" pitchFamily="34" charset="-122"/>
                  </a:rPr>
                  <a:t>2</a:t>
                </a:r>
                <a:endPara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 Unicode MS" pitchFamily="34" charset="-122"/>
                </a:endParaRPr>
              </a:p>
            </p:txBody>
          </p:sp>
        </p:grpSp>
        <p:grpSp>
          <p:nvGrpSpPr>
            <p:cNvPr id="8" name="群組 7">
              <a:extLst>
                <a:ext uri="{FF2B5EF4-FFF2-40B4-BE49-F238E27FC236}">
                  <a16:creationId xmlns:a16="http://schemas.microsoft.com/office/drawing/2014/main" id="{9C29068D-F768-4E72-B048-6ADBAFF3206F}"/>
                </a:ext>
              </a:extLst>
            </p:cNvPr>
            <p:cNvGrpSpPr/>
            <p:nvPr/>
          </p:nvGrpSpPr>
          <p:grpSpPr>
            <a:xfrm>
              <a:off x="7413516" y="3994181"/>
              <a:ext cx="4110099" cy="1154339"/>
              <a:chOff x="7413516" y="3994181"/>
              <a:chExt cx="4110099" cy="1154339"/>
            </a:xfrm>
          </p:grpSpPr>
          <p:sp>
            <p:nvSpPr>
              <p:cNvPr id="9" name="TextBox 17">
                <a:extLst>
                  <a:ext uri="{FF2B5EF4-FFF2-40B4-BE49-F238E27FC236}">
                    <a16:creationId xmlns:a16="http://schemas.microsoft.com/office/drawing/2014/main" id="{84F9CA78-5F9D-47EA-99A8-2C212FAF2270}"/>
                  </a:ext>
                </a:extLst>
              </p:cNvPr>
              <p:cNvSpPr txBox="1"/>
              <p:nvPr/>
            </p:nvSpPr>
            <p:spPr>
              <a:xfrm>
                <a:off x="8020423" y="3994181"/>
                <a:ext cx="3503192" cy="1154339"/>
              </a:xfrm>
              <a:prstGeom prst="roundRect">
                <a:avLst/>
              </a:prstGeom>
              <a:noFill/>
              <a:ln w="9525">
                <a:solidFill>
                  <a:schemeClr val="bg1">
                    <a:lumMod val="65000"/>
                  </a:schemeClr>
                </a:solidFill>
                <a:prstDash val="dash"/>
              </a:ln>
            </p:spPr>
            <p:txBody>
              <a:bodyPr tIns="107961" bIns="53981" anchor="b"/>
              <a:lstStyle/>
              <a:p>
                <a:pPr marL="0" marR="0" lvl="0" indent="0" algn="l" defTabSz="68561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zh-TW" altLang="en-US" sz="2399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AF92">
                        <a:lumMod val="75000"/>
                      </a:srgbClr>
                    </a:solidFill>
                    <a:effectLst/>
                    <a:uLnTx/>
                    <a:uFillTx/>
                    <a:latin typeface="微軟正黑體" panose="020B0604030504040204" pitchFamily="34" charset="-120"/>
                    <a:ea typeface="微軟正黑體" panose="020B0604030504040204" pitchFamily="34" charset="-120"/>
                    <a:cs typeface="+mn-cs"/>
                  </a:rPr>
                  <a:t>為繼續學習打下良好基礎的課程。</a:t>
                </a:r>
              </a:p>
            </p:txBody>
          </p:sp>
          <p:sp>
            <p:nvSpPr>
              <p:cNvPr id="10" name="椭圆​​ 26">
                <a:extLst>
                  <a:ext uri="{FF2B5EF4-FFF2-40B4-BE49-F238E27FC236}">
                    <a16:creationId xmlns:a16="http://schemas.microsoft.com/office/drawing/2014/main" id="{C66A5E3E-2E72-431B-A6BD-A4F9683ED9C8}"/>
                  </a:ext>
                </a:extLst>
              </p:cNvPr>
              <p:cNvSpPr/>
              <p:nvPr/>
            </p:nvSpPr>
            <p:spPr>
              <a:xfrm>
                <a:off x="7413516" y="4214210"/>
                <a:ext cx="648000" cy="648000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685617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CN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 Unicode MS" pitchFamily="34" charset="-122"/>
                  </a:rPr>
                  <a:t>3</a:t>
                </a:r>
                <a:endParaRPr kumimoji="0" lang="zh-CN" alt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 Unicode MS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5592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302556" y="-2211863"/>
            <a:ext cx="6855716" cy="5996349"/>
          </a:xfrm>
          <a:prstGeom prst="rect">
            <a:avLst/>
          </a:prstGeom>
        </p:spPr>
      </p:pic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362928" y="229198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8" name="標題 1">
            <a:extLst>
              <a:ext uri="{FF2B5EF4-FFF2-40B4-BE49-F238E27FC236}">
                <a16:creationId xmlns:a16="http://schemas.microsoft.com/office/drawing/2014/main" id="{B8473199-D949-46A9-98C1-7D218187C964}"/>
              </a:ext>
            </a:extLst>
          </p:cNvPr>
          <p:cNvSpPr txBox="1">
            <a:spLocks/>
          </p:cNvSpPr>
          <p:nvPr/>
        </p:nvSpPr>
        <p:spPr>
          <a:xfrm>
            <a:off x="126851" y="42734"/>
            <a:ext cx="8890298" cy="7091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TW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zh-TW" altLang="en-US" sz="4000" dirty="0">
                <a:solidFill>
                  <a:srgbClr val="865B3E"/>
                </a:solidFill>
                <a:latin typeface="微軟正黑體" pitchFamily="34" charset="-120"/>
                <a:ea typeface="微軟正黑體" pitchFamily="34" charset="-120"/>
                <a:cs typeface="+mn-cs"/>
              </a:rPr>
              <a:t>生活課程素養導向主題統整教學的特性</a:t>
            </a:r>
            <a:endParaRPr lang="zh-TW" altLang="en-US" sz="4000" dirty="0">
              <a:solidFill>
                <a:srgbClr val="865B3E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38CB287E-ECE1-4D0C-B774-5796F6F1DBE7}"/>
              </a:ext>
            </a:extLst>
          </p:cNvPr>
          <p:cNvSpPr/>
          <p:nvPr/>
        </p:nvSpPr>
        <p:spPr>
          <a:xfrm>
            <a:off x="7728868" y="703761"/>
            <a:ext cx="1358460" cy="2043123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lnSpc>
                <a:spcPts val="2200"/>
              </a:lnSpc>
            </a:pPr>
            <a:r>
              <a:rPr lang="zh-TW" altLang="en-US" sz="1400" dirty="0">
                <a:solidFill>
                  <a:srgbClr val="7030A0"/>
                </a:solidFill>
              </a:rPr>
              <a:t>九年一貫課程之五大主軸</a:t>
            </a:r>
            <a:endParaRPr lang="en-US" altLang="zh-TW" sz="1400" dirty="0">
              <a:solidFill>
                <a:srgbClr val="7030A0"/>
              </a:solidFill>
            </a:endParaRPr>
          </a:p>
          <a:p>
            <a:pPr>
              <a:lnSpc>
                <a:spcPts val="2200"/>
              </a:lnSpc>
            </a:pPr>
            <a:r>
              <a:rPr lang="zh-TW" altLang="en-US" sz="1400" dirty="0">
                <a:solidFill>
                  <a:schemeClr val="accent5">
                    <a:lumMod val="75000"/>
                  </a:schemeClr>
                </a:solidFill>
              </a:rPr>
              <a:t>探索與體驗</a:t>
            </a:r>
            <a:endParaRPr lang="en-US" altLang="zh-TW" sz="14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ts val="2200"/>
              </a:lnSpc>
            </a:pPr>
            <a:r>
              <a:rPr lang="zh-TW" altLang="en-US" sz="1400" dirty="0"/>
              <a:t>理解與欣賞</a:t>
            </a:r>
            <a:endParaRPr lang="en-US" altLang="zh-TW" sz="1400" dirty="0"/>
          </a:p>
          <a:p>
            <a:pPr>
              <a:lnSpc>
                <a:spcPts val="2200"/>
              </a:lnSpc>
            </a:pPr>
            <a:r>
              <a:rPr lang="zh-TW" altLang="en-US" sz="1400" dirty="0">
                <a:solidFill>
                  <a:schemeClr val="accent5">
                    <a:lumMod val="75000"/>
                  </a:schemeClr>
                </a:solidFill>
              </a:rPr>
              <a:t>表達與運用</a:t>
            </a:r>
            <a:endParaRPr lang="en-US" altLang="zh-TW" sz="14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ts val="2200"/>
              </a:lnSpc>
            </a:pPr>
            <a:r>
              <a:rPr lang="zh-TW" altLang="en-US" sz="1400" dirty="0"/>
              <a:t>溝通與合作</a:t>
            </a:r>
            <a:endParaRPr lang="en-US" altLang="zh-TW" sz="1400" dirty="0"/>
          </a:p>
          <a:p>
            <a:pPr>
              <a:lnSpc>
                <a:spcPts val="2200"/>
              </a:lnSpc>
            </a:pPr>
            <a:r>
              <a:rPr lang="zh-TW" altLang="en-US" sz="1400" dirty="0">
                <a:solidFill>
                  <a:schemeClr val="accent5">
                    <a:lumMod val="75000"/>
                  </a:schemeClr>
                </a:solidFill>
              </a:rPr>
              <a:t>態度與情操</a:t>
            </a:r>
          </a:p>
        </p:txBody>
      </p:sp>
      <p:sp>
        <p:nvSpPr>
          <p:cNvPr id="9" name="內容版面配置區 2">
            <a:extLst>
              <a:ext uri="{FF2B5EF4-FFF2-40B4-BE49-F238E27FC236}">
                <a16:creationId xmlns:a16="http://schemas.microsoft.com/office/drawing/2014/main" id="{053C2F24-A4F0-4D3A-8F4E-8302CC9399EC}"/>
              </a:ext>
            </a:extLst>
          </p:cNvPr>
          <p:cNvSpPr txBox="1">
            <a:spLocks/>
          </p:cNvSpPr>
          <p:nvPr/>
        </p:nvSpPr>
        <p:spPr>
          <a:xfrm>
            <a:off x="669706" y="1194038"/>
            <a:ext cx="7272807" cy="2504318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  <a:defRPr lang="zh-TW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zh-TW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lang="zh-TW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2738" indent="-268288">
              <a:lnSpc>
                <a:spcPts val="3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小題大作、特定情境</a:t>
            </a: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教室、校園、學校附近、家庭</a:t>
            </a: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</a:p>
          <a:p>
            <a:pPr marL="44450" indent="0">
              <a:lnSpc>
                <a:spcPts val="3000"/>
              </a:lnSpc>
              <a:spcBef>
                <a:spcPts val="0"/>
              </a:spcBef>
              <a:buNone/>
            </a:pPr>
            <a:r>
              <a:rPr lang="en-US" altLang="zh-TW" sz="2200" b="1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   </a:t>
            </a:r>
            <a:r>
              <a:rPr lang="zh-TW" altLang="en-US" sz="2200" b="1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＋</a:t>
            </a: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特定行動</a:t>
            </a:r>
            <a:r>
              <a:rPr lang="zh-TW" altLang="en-US" sz="2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（探索、體驗、探究、創作、解決問題、</a:t>
            </a:r>
            <a:endParaRPr lang="en-US" altLang="zh-TW" sz="2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4450" indent="0">
              <a:lnSpc>
                <a:spcPts val="3000"/>
              </a:lnSpc>
              <a:spcBef>
                <a:spcPts val="0"/>
              </a:spcBef>
              <a:buNone/>
            </a:pP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      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溝通、合作</a:t>
            </a: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… 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等）</a:t>
            </a:r>
            <a:endParaRPr lang="en-US" altLang="zh-TW" sz="2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01625" indent="-257175">
              <a:lnSpc>
                <a:spcPts val="32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zh-TW" altLang="en-US" sz="2200" dirty="0">
                <a:solidFill>
                  <a:srgbClr val="289DA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學習脈絡成分</a:t>
            </a:r>
            <a:r>
              <a:rPr lang="en-US" altLang="zh-TW" sz="2200" dirty="0">
                <a:solidFill>
                  <a:srgbClr val="289DA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~</a:t>
            </a: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喚起學習目的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（問題意識）、</a:t>
            </a: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探索特定</a:t>
            </a:r>
            <a:endParaRPr lang="en-US" altLang="zh-TW" sz="2200" dirty="0">
              <a:solidFill>
                <a:srgbClr val="CA37AD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4450" indent="0">
              <a:lnSpc>
                <a:spcPts val="3200"/>
              </a:lnSpc>
              <a:spcBef>
                <a:spcPts val="0"/>
              </a:spcBef>
              <a:buNone/>
            </a:pP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  問題</a:t>
            </a: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感受與體驗</a:t>
            </a: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、參與、表達、創作、練習（</a:t>
            </a: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運用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）</a:t>
            </a:r>
            <a:endParaRPr lang="en-US" altLang="zh-TW" sz="2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44450" indent="0">
              <a:lnSpc>
                <a:spcPts val="3200"/>
              </a:lnSpc>
              <a:spcBef>
                <a:spcPts val="0"/>
              </a:spcBef>
              <a:buNone/>
            </a:pPr>
            <a:r>
              <a:rPr lang="en-US" altLang="zh-TW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   </a:t>
            </a:r>
            <a:r>
              <a:rPr lang="zh-TW" altLang="en-US" sz="2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與</a:t>
            </a:r>
            <a:r>
              <a:rPr lang="zh-TW" altLang="en-US" sz="2200" dirty="0">
                <a:solidFill>
                  <a:srgbClr val="CA37AD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應用</a:t>
            </a:r>
            <a:r>
              <a:rPr lang="zh-TW" altLang="en-US" sz="2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zh-TW" altLang="en-US" sz="2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AEE83312-9364-4E56-9EF6-050DEFF2A4CC}"/>
              </a:ext>
            </a:extLst>
          </p:cNvPr>
          <p:cNvSpPr/>
          <p:nvPr/>
        </p:nvSpPr>
        <p:spPr>
          <a:xfrm>
            <a:off x="410872" y="679589"/>
            <a:ext cx="17876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u"/>
            </a:pPr>
            <a:r>
              <a:rPr lang="zh-TW" altLang="en-US" sz="2400" b="1" dirty="0">
                <a:solidFill>
                  <a:srgbClr val="FF0000"/>
                </a:solidFill>
                <a:ea typeface="新細明體" charset="-120"/>
              </a:rPr>
              <a:t> 自主學習</a:t>
            </a:r>
            <a:endParaRPr lang="en-US" altLang="zh-TW" sz="2400" b="1" dirty="0">
              <a:solidFill>
                <a:srgbClr val="FF0000"/>
              </a:solidFill>
              <a:ea typeface="新細明體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2621D31-64C8-4647-849E-E5FF6A3E3C50}"/>
              </a:ext>
            </a:extLst>
          </p:cNvPr>
          <p:cNvSpPr/>
          <p:nvPr/>
        </p:nvSpPr>
        <p:spPr>
          <a:xfrm>
            <a:off x="407856" y="3687852"/>
            <a:ext cx="18517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u"/>
            </a:pPr>
            <a:r>
              <a:rPr lang="zh-TW" altLang="en-US" sz="2800" b="1" dirty="0">
                <a:solidFill>
                  <a:srgbClr val="FF0000"/>
                </a:solidFill>
                <a:ea typeface="新細明體" charset="-120"/>
              </a:rPr>
              <a:t> </a:t>
            </a:r>
            <a:r>
              <a:rPr lang="zh-TW" altLang="en-US" sz="2400" b="1" dirty="0">
                <a:solidFill>
                  <a:srgbClr val="FF0000"/>
                </a:solidFill>
                <a:ea typeface="新細明體" charset="-120"/>
              </a:rPr>
              <a:t>成效達成</a:t>
            </a:r>
            <a:endParaRPr lang="en-US" altLang="zh-TW" sz="2400" b="1" dirty="0">
              <a:solidFill>
                <a:srgbClr val="FF0000"/>
              </a:solidFill>
              <a:ea typeface="新細明體" charset="-12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B20DEACD-BF36-49BC-9167-C1EECB4305F7}"/>
              </a:ext>
            </a:extLst>
          </p:cNvPr>
          <p:cNvSpPr/>
          <p:nvPr/>
        </p:nvSpPr>
        <p:spPr>
          <a:xfrm>
            <a:off x="669706" y="4051571"/>
            <a:ext cx="7788862" cy="993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600"/>
              </a:lnSpc>
              <a:buFont typeface="Wingdings" panose="05000000000000000000" pitchFamily="2" charset="2"/>
              <a:buChar char="Ø"/>
            </a:pPr>
            <a:r>
              <a:rPr lang="zh-TW" altLang="en-US" sz="2200" b="1" dirty="0">
                <a:ea typeface="新細明體" charset="-120"/>
              </a:rPr>
              <a:t>看見學生學習、導向學習目標 </a:t>
            </a:r>
            <a:r>
              <a:rPr lang="en-US" altLang="zh-TW" sz="2200" dirty="0">
                <a:solidFill>
                  <a:schemeClr val="accent5">
                    <a:lumMod val="75000"/>
                  </a:schemeClr>
                </a:solidFill>
                <a:ea typeface="新細明體" charset="-120"/>
              </a:rPr>
              <a:t>(</a:t>
            </a:r>
            <a:r>
              <a:rPr lang="zh-TW" altLang="en-US" sz="2200" dirty="0">
                <a:solidFill>
                  <a:schemeClr val="accent5">
                    <a:lumMod val="75000"/>
                  </a:schemeClr>
                </a:solidFill>
                <a:ea typeface="新細明體" charset="-120"/>
              </a:rPr>
              <a:t>形成性評量</a:t>
            </a:r>
            <a:r>
              <a:rPr lang="en-US" altLang="zh-TW" sz="2200" dirty="0">
                <a:solidFill>
                  <a:schemeClr val="accent5">
                    <a:lumMod val="75000"/>
                  </a:schemeClr>
                </a:solidFill>
                <a:ea typeface="新細明體" charset="-120"/>
              </a:rPr>
              <a:t>) </a:t>
            </a:r>
          </a:p>
          <a:p>
            <a:pPr>
              <a:lnSpc>
                <a:spcPts val="3600"/>
              </a:lnSpc>
            </a:pPr>
            <a:r>
              <a:rPr lang="en-US" altLang="zh-TW" sz="2200" dirty="0">
                <a:solidFill>
                  <a:srgbClr val="C00000"/>
                </a:solidFill>
                <a:ea typeface="新細明體" charset="-120"/>
              </a:rPr>
              <a:t>    </a:t>
            </a:r>
            <a:r>
              <a:rPr lang="en-US" altLang="zh-TW" sz="2200" dirty="0">
                <a:ea typeface="新細明體" charset="-120"/>
              </a:rPr>
              <a:t>&amp; </a:t>
            </a:r>
            <a:r>
              <a:rPr lang="zh-TW" altLang="en-US" sz="2200" b="1" dirty="0">
                <a:ea typeface="新細明體" charset="-120"/>
              </a:rPr>
              <a:t>檢核學習目標的達成 </a:t>
            </a:r>
            <a:r>
              <a:rPr lang="en-US" altLang="zh-TW" sz="2200" dirty="0">
                <a:solidFill>
                  <a:schemeClr val="accent5">
                    <a:lumMod val="75000"/>
                  </a:schemeClr>
                </a:solidFill>
                <a:ea typeface="新細明體" charset="-120"/>
              </a:rPr>
              <a:t>(</a:t>
            </a:r>
            <a:r>
              <a:rPr lang="zh-TW" altLang="en-US" sz="2200" dirty="0">
                <a:solidFill>
                  <a:schemeClr val="accent5">
                    <a:lumMod val="75000"/>
                  </a:schemeClr>
                </a:solidFill>
                <a:ea typeface="新細明體" charset="-120"/>
              </a:rPr>
              <a:t>總結性評量</a:t>
            </a:r>
            <a:r>
              <a:rPr lang="en-US" altLang="zh-TW" sz="2200" dirty="0">
                <a:solidFill>
                  <a:schemeClr val="accent5">
                    <a:lumMod val="75000"/>
                  </a:schemeClr>
                </a:solidFill>
                <a:ea typeface="新細明體" charset="-120"/>
              </a:rPr>
              <a:t>)</a:t>
            </a:r>
            <a:endParaRPr lang="zh-TW" altLang="en-US" sz="2200" dirty="0">
              <a:solidFill>
                <a:schemeClr val="accent5">
                  <a:lumMod val="75000"/>
                </a:schemeClr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84832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7" name="流程圖: 程序 6">
            <a:extLst>
              <a:ext uri="{FF2B5EF4-FFF2-40B4-BE49-F238E27FC236}">
                <a16:creationId xmlns:a16="http://schemas.microsoft.com/office/drawing/2014/main" id="{75198AD2-9FCD-42C4-9495-11F3F422C9CE}"/>
              </a:ext>
            </a:extLst>
          </p:cNvPr>
          <p:cNvSpPr/>
          <p:nvPr/>
        </p:nvSpPr>
        <p:spPr>
          <a:xfrm>
            <a:off x="1015983" y="3804888"/>
            <a:ext cx="7129817" cy="647872"/>
          </a:xfrm>
          <a:prstGeom prst="flowChartProcess">
            <a:avLst/>
          </a:prstGeom>
          <a:gradFill flip="none" rotWithShape="1">
            <a:gsLst>
              <a:gs pos="0">
                <a:schemeClr val="accent5">
                  <a:tint val="50000"/>
                  <a:satMod val="300000"/>
                </a:schemeClr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8" name="流程圖: 程序 7">
            <a:extLst>
              <a:ext uri="{FF2B5EF4-FFF2-40B4-BE49-F238E27FC236}">
                <a16:creationId xmlns:a16="http://schemas.microsoft.com/office/drawing/2014/main" id="{F7A828E6-2792-4F65-B329-22305B902AD8}"/>
              </a:ext>
            </a:extLst>
          </p:cNvPr>
          <p:cNvSpPr/>
          <p:nvPr/>
        </p:nvSpPr>
        <p:spPr>
          <a:xfrm>
            <a:off x="1229365" y="1403217"/>
            <a:ext cx="6884362" cy="647872"/>
          </a:xfrm>
          <a:prstGeom prst="flowChartProcess">
            <a:avLst/>
          </a:prstGeom>
          <a:gradFill flip="none" rotWithShape="1">
            <a:gsLst>
              <a:gs pos="0">
                <a:schemeClr val="accent5">
                  <a:tint val="50000"/>
                  <a:satMod val="300000"/>
                </a:schemeClr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799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grpSp>
        <p:nvGrpSpPr>
          <p:cNvPr id="9" name="群組 4">
            <a:extLst>
              <a:ext uri="{FF2B5EF4-FFF2-40B4-BE49-F238E27FC236}">
                <a16:creationId xmlns:a16="http://schemas.microsoft.com/office/drawing/2014/main" id="{C7A8F654-BC74-4B12-BD3A-45CF7509AE38}"/>
              </a:ext>
            </a:extLst>
          </p:cNvPr>
          <p:cNvGrpSpPr>
            <a:grpSpLocks/>
          </p:cNvGrpSpPr>
          <p:nvPr/>
        </p:nvGrpSpPr>
        <p:grpSpPr bwMode="auto">
          <a:xfrm>
            <a:off x="1485368" y="673187"/>
            <a:ext cx="5334438" cy="1746129"/>
            <a:chOff x="234449" y="1891191"/>
            <a:chExt cx="7260119" cy="2241042"/>
          </a:xfrm>
        </p:grpSpPr>
        <p:sp>
          <p:nvSpPr>
            <p:cNvPr id="10" name="手繪多邊形 6">
              <a:extLst>
                <a:ext uri="{FF2B5EF4-FFF2-40B4-BE49-F238E27FC236}">
                  <a16:creationId xmlns:a16="http://schemas.microsoft.com/office/drawing/2014/main" id="{3D69185F-5B46-45B4-B958-99628A8893B7}"/>
                </a:ext>
              </a:extLst>
            </p:cNvPr>
            <p:cNvSpPr/>
            <p:nvPr/>
          </p:nvSpPr>
          <p:spPr>
            <a:xfrm>
              <a:off x="2221756" y="1891191"/>
              <a:ext cx="2344286" cy="2097115"/>
            </a:xfrm>
            <a:custGeom>
              <a:avLst/>
              <a:gdLst>
                <a:gd name="connsiteX0" fmla="*/ 1714793 w 2415868"/>
                <a:gd name="connsiteY0" fmla="*/ 385182 h 2415868"/>
                <a:gd name="connsiteX1" fmla="*/ 1902710 w 2415868"/>
                <a:gd name="connsiteY1" fmla="*/ 227493 h 2415868"/>
                <a:gd name="connsiteX2" fmla="*/ 2052833 w 2415868"/>
                <a:gd name="connsiteY2" fmla="*/ 353462 h 2415868"/>
                <a:gd name="connsiteX3" fmla="*/ 1930171 w 2415868"/>
                <a:gd name="connsiteY3" fmla="*/ 565906 h 2415868"/>
                <a:gd name="connsiteX4" fmla="*/ 2125065 w 2415868"/>
                <a:gd name="connsiteY4" fmla="*/ 903473 h 2415868"/>
                <a:gd name="connsiteX5" fmla="*/ 2370378 w 2415868"/>
                <a:gd name="connsiteY5" fmla="*/ 903466 h 2415868"/>
                <a:gd name="connsiteX6" fmla="*/ 2404408 w 2415868"/>
                <a:gd name="connsiteY6" fmla="*/ 1096461 h 2415868"/>
                <a:gd name="connsiteX7" fmla="*/ 2173888 w 2415868"/>
                <a:gd name="connsiteY7" fmla="*/ 1180357 h 2415868"/>
                <a:gd name="connsiteX8" fmla="*/ 2106202 w 2415868"/>
                <a:gd name="connsiteY8" fmla="*/ 1564224 h 2415868"/>
                <a:gd name="connsiteX9" fmla="*/ 2294126 w 2415868"/>
                <a:gd name="connsiteY9" fmla="*/ 1721903 h 2415868"/>
                <a:gd name="connsiteX10" fmla="*/ 2196140 w 2415868"/>
                <a:gd name="connsiteY10" fmla="*/ 1891619 h 2415868"/>
                <a:gd name="connsiteX11" fmla="*/ 1965624 w 2415868"/>
                <a:gd name="connsiteY11" fmla="*/ 1807712 h 2415868"/>
                <a:gd name="connsiteX12" fmla="*/ 1667029 w 2415868"/>
                <a:gd name="connsiteY12" fmla="*/ 2058263 h 2415868"/>
                <a:gd name="connsiteX13" fmla="*/ 1709633 w 2415868"/>
                <a:gd name="connsiteY13" fmla="*/ 2299848 h 2415868"/>
                <a:gd name="connsiteX14" fmla="*/ 1525479 w 2415868"/>
                <a:gd name="connsiteY14" fmla="*/ 2366874 h 2415868"/>
                <a:gd name="connsiteX15" fmla="*/ 1402828 w 2415868"/>
                <a:gd name="connsiteY15" fmla="*/ 2154424 h 2415868"/>
                <a:gd name="connsiteX16" fmla="*/ 1013039 w 2415868"/>
                <a:gd name="connsiteY16" fmla="*/ 2154424 h 2415868"/>
                <a:gd name="connsiteX17" fmla="*/ 890389 w 2415868"/>
                <a:gd name="connsiteY17" fmla="*/ 2366874 h 2415868"/>
                <a:gd name="connsiteX18" fmla="*/ 706235 w 2415868"/>
                <a:gd name="connsiteY18" fmla="*/ 2299848 h 2415868"/>
                <a:gd name="connsiteX19" fmla="*/ 748840 w 2415868"/>
                <a:gd name="connsiteY19" fmla="*/ 2058263 h 2415868"/>
                <a:gd name="connsiteX20" fmla="*/ 450244 w 2415868"/>
                <a:gd name="connsiteY20" fmla="*/ 1807712 h 2415868"/>
                <a:gd name="connsiteX21" fmla="*/ 219728 w 2415868"/>
                <a:gd name="connsiteY21" fmla="*/ 1891619 h 2415868"/>
                <a:gd name="connsiteX22" fmla="*/ 121742 w 2415868"/>
                <a:gd name="connsiteY22" fmla="*/ 1721903 h 2415868"/>
                <a:gd name="connsiteX23" fmla="*/ 309666 w 2415868"/>
                <a:gd name="connsiteY23" fmla="*/ 1564224 h 2415868"/>
                <a:gd name="connsiteX24" fmla="*/ 241980 w 2415868"/>
                <a:gd name="connsiteY24" fmla="*/ 1180357 h 2415868"/>
                <a:gd name="connsiteX25" fmla="*/ 11460 w 2415868"/>
                <a:gd name="connsiteY25" fmla="*/ 1096461 h 2415868"/>
                <a:gd name="connsiteX26" fmla="*/ 45490 w 2415868"/>
                <a:gd name="connsiteY26" fmla="*/ 903466 h 2415868"/>
                <a:gd name="connsiteX27" fmla="*/ 290803 w 2415868"/>
                <a:gd name="connsiteY27" fmla="*/ 903473 h 2415868"/>
                <a:gd name="connsiteX28" fmla="*/ 485697 w 2415868"/>
                <a:gd name="connsiteY28" fmla="*/ 565906 h 2415868"/>
                <a:gd name="connsiteX29" fmla="*/ 363035 w 2415868"/>
                <a:gd name="connsiteY29" fmla="*/ 353462 h 2415868"/>
                <a:gd name="connsiteX30" fmla="*/ 513158 w 2415868"/>
                <a:gd name="connsiteY30" fmla="*/ 227493 h 2415868"/>
                <a:gd name="connsiteX31" fmla="*/ 701075 w 2415868"/>
                <a:gd name="connsiteY31" fmla="*/ 385182 h 2415868"/>
                <a:gd name="connsiteX32" fmla="*/ 1067357 w 2415868"/>
                <a:gd name="connsiteY32" fmla="*/ 251866 h 2415868"/>
                <a:gd name="connsiteX33" fmla="*/ 1109948 w 2415868"/>
                <a:gd name="connsiteY33" fmla="*/ 10280 h 2415868"/>
                <a:gd name="connsiteX34" fmla="*/ 1305920 w 2415868"/>
                <a:gd name="connsiteY34" fmla="*/ 10280 h 2415868"/>
                <a:gd name="connsiteX35" fmla="*/ 1348512 w 2415868"/>
                <a:gd name="connsiteY35" fmla="*/ 251867 h 2415868"/>
                <a:gd name="connsiteX36" fmla="*/ 1714794 w 2415868"/>
                <a:gd name="connsiteY36" fmla="*/ 385183 h 2415868"/>
                <a:gd name="connsiteX37" fmla="*/ 1714793 w 2415868"/>
                <a:gd name="connsiteY37" fmla="*/ 385182 h 24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415868" h="2415868">
                  <a:moveTo>
                    <a:pt x="1714793" y="385182"/>
                  </a:moveTo>
                  <a:lnTo>
                    <a:pt x="1902710" y="227493"/>
                  </a:lnTo>
                  <a:lnTo>
                    <a:pt x="2052833" y="353462"/>
                  </a:lnTo>
                  <a:lnTo>
                    <a:pt x="1930171" y="565906"/>
                  </a:lnTo>
                  <a:cubicBezTo>
                    <a:pt x="2017391" y="664022"/>
                    <a:pt x="2083704" y="778880"/>
                    <a:pt x="2125065" y="903473"/>
                  </a:cubicBezTo>
                  <a:lnTo>
                    <a:pt x="2370378" y="903466"/>
                  </a:lnTo>
                  <a:lnTo>
                    <a:pt x="2404408" y="1096461"/>
                  </a:lnTo>
                  <a:lnTo>
                    <a:pt x="2173888" y="1180357"/>
                  </a:lnTo>
                  <a:cubicBezTo>
                    <a:pt x="2177634" y="1311582"/>
                    <a:pt x="2154604" y="1442194"/>
                    <a:pt x="2106202" y="1564224"/>
                  </a:cubicBezTo>
                  <a:lnTo>
                    <a:pt x="2294126" y="1721903"/>
                  </a:lnTo>
                  <a:lnTo>
                    <a:pt x="2196140" y="1891619"/>
                  </a:lnTo>
                  <a:lnTo>
                    <a:pt x="1965624" y="1807712"/>
                  </a:lnTo>
                  <a:cubicBezTo>
                    <a:pt x="1884144" y="1910644"/>
                    <a:pt x="1782546" y="1995895"/>
                    <a:pt x="1667029" y="2058263"/>
                  </a:cubicBezTo>
                  <a:lnTo>
                    <a:pt x="1709633" y="2299848"/>
                  </a:lnTo>
                  <a:lnTo>
                    <a:pt x="1525479" y="2366874"/>
                  </a:lnTo>
                  <a:lnTo>
                    <a:pt x="1402828" y="2154424"/>
                  </a:lnTo>
                  <a:cubicBezTo>
                    <a:pt x="1274247" y="2180900"/>
                    <a:pt x="1141620" y="2180900"/>
                    <a:pt x="1013039" y="2154424"/>
                  </a:cubicBezTo>
                  <a:lnTo>
                    <a:pt x="890389" y="2366874"/>
                  </a:lnTo>
                  <a:lnTo>
                    <a:pt x="706235" y="2299848"/>
                  </a:lnTo>
                  <a:lnTo>
                    <a:pt x="748840" y="2058263"/>
                  </a:lnTo>
                  <a:cubicBezTo>
                    <a:pt x="633323" y="1995895"/>
                    <a:pt x="531724" y="1910644"/>
                    <a:pt x="450244" y="1807712"/>
                  </a:cubicBezTo>
                  <a:lnTo>
                    <a:pt x="219728" y="1891619"/>
                  </a:lnTo>
                  <a:lnTo>
                    <a:pt x="121742" y="1721903"/>
                  </a:lnTo>
                  <a:lnTo>
                    <a:pt x="309666" y="1564224"/>
                  </a:lnTo>
                  <a:cubicBezTo>
                    <a:pt x="261264" y="1442194"/>
                    <a:pt x="238233" y="1311582"/>
                    <a:pt x="241980" y="1180357"/>
                  </a:cubicBezTo>
                  <a:lnTo>
                    <a:pt x="11460" y="1096461"/>
                  </a:lnTo>
                  <a:lnTo>
                    <a:pt x="45490" y="903466"/>
                  </a:lnTo>
                  <a:lnTo>
                    <a:pt x="290803" y="903473"/>
                  </a:lnTo>
                  <a:cubicBezTo>
                    <a:pt x="332164" y="778881"/>
                    <a:pt x="398478" y="664022"/>
                    <a:pt x="485697" y="565906"/>
                  </a:cubicBezTo>
                  <a:lnTo>
                    <a:pt x="363035" y="353462"/>
                  </a:lnTo>
                  <a:lnTo>
                    <a:pt x="513158" y="227493"/>
                  </a:lnTo>
                  <a:lnTo>
                    <a:pt x="701075" y="385182"/>
                  </a:lnTo>
                  <a:cubicBezTo>
                    <a:pt x="812846" y="316325"/>
                    <a:pt x="937475" y="270964"/>
                    <a:pt x="1067357" y="251866"/>
                  </a:cubicBezTo>
                  <a:lnTo>
                    <a:pt x="1109948" y="10280"/>
                  </a:lnTo>
                  <a:lnTo>
                    <a:pt x="1305920" y="10280"/>
                  </a:lnTo>
                  <a:lnTo>
                    <a:pt x="1348512" y="251867"/>
                  </a:lnTo>
                  <a:cubicBezTo>
                    <a:pt x="1478394" y="270964"/>
                    <a:pt x="1603023" y="316326"/>
                    <a:pt x="1714794" y="385183"/>
                  </a:cubicBezTo>
                  <a:lnTo>
                    <a:pt x="1714793" y="385182"/>
                  </a:lnTo>
                  <a:close/>
                </a:path>
              </a:pathLst>
            </a:custGeom>
            <a:solidFill>
              <a:srgbClr val="FFFF00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381300" tIns="441439" rIns="381300" bIns="473116" spcCol="1270" anchor="ctr"/>
            <a:lstStyle/>
            <a:p>
              <a:pPr marL="0" marR="0" lvl="0" indent="0" algn="ctr" defTabSz="59989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理解</a:t>
              </a:r>
              <a:endParaRPr kumimoji="0" lang="en-US" altLang="zh-TW" sz="1799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中國龍毛楷體" pitchFamily="49" charset="-120"/>
                <a:cs typeface="+mn-cs"/>
              </a:endParaRPr>
            </a:p>
            <a:p>
              <a:pPr marL="0" marR="0" lvl="0" indent="0" algn="ctr" defTabSz="59989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欣賞</a:t>
              </a:r>
            </a:p>
          </p:txBody>
        </p:sp>
        <p:sp>
          <p:nvSpPr>
            <p:cNvPr id="11" name="手繪多邊形 7">
              <a:extLst>
                <a:ext uri="{FF2B5EF4-FFF2-40B4-BE49-F238E27FC236}">
                  <a16:creationId xmlns:a16="http://schemas.microsoft.com/office/drawing/2014/main" id="{05FA5D5B-E99D-49A0-ADE7-C206C3BC0BF3}"/>
                </a:ext>
              </a:extLst>
            </p:cNvPr>
            <p:cNvSpPr/>
            <p:nvPr/>
          </p:nvSpPr>
          <p:spPr>
            <a:xfrm>
              <a:off x="5387482" y="2086925"/>
              <a:ext cx="2107086" cy="1756995"/>
            </a:xfrm>
            <a:custGeom>
              <a:avLst/>
              <a:gdLst>
                <a:gd name="connsiteX0" fmla="*/ 1314666 w 1756995"/>
                <a:gd name="connsiteY0" fmla="*/ 445002 h 1756995"/>
                <a:gd name="connsiteX1" fmla="*/ 1573882 w 1756995"/>
                <a:gd name="connsiteY1" fmla="*/ 366879 h 1756995"/>
                <a:gd name="connsiteX2" fmla="*/ 1669264 w 1756995"/>
                <a:gd name="connsiteY2" fmla="*/ 532086 h 1756995"/>
                <a:gd name="connsiteX3" fmla="*/ 1472000 w 1756995"/>
                <a:gd name="connsiteY3" fmla="*/ 717512 h 1756995"/>
                <a:gd name="connsiteX4" fmla="*/ 1472000 w 1756995"/>
                <a:gd name="connsiteY4" fmla="*/ 1039483 h 1756995"/>
                <a:gd name="connsiteX5" fmla="*/ 1669264 w 1756995"/>
                <a:gd name="connsiteY5" fmla="*/ 1224909 h 1756995"/>
                <a:gd name="connsiteX6" fmla="*/ 1573882 w 1756995"/>
                <a:gd name="connsiteY6" fmla="*/ 1390116 h 1756995"/>
                <a:gd name="connsiteX7" fmla="*/ 1314666 w 1756995"/>
                <a:gd name="connsiteY7" fmla="*/ 1311993 h 1756995"/>
                <a:gd name="connsiteX8" fmla="*/ 1035831 w 1756995"/>
                <a:gd name="connsiteY8" fmla="*/ 1472979 h 1756995"/>
                <a:gd name="connsiteX9" fmla="*/ 973879 w 1756995"/>
                <a:gd name="connsiteY9" fmla="*/ 1736528 h 1756995"/>
                <a:gd name="connsiteX10" fmla="*/ 783116 w 1756995"/>
                <a:gd name="connsiteY10" fmla="*/ 1736528 h 1756995"/>
                <a:gd name="connsiteX11" fmla="*/ 721164 w 1756995"/>
                <a:gd name="connsiteY11" fmla="*/ 1472978 h 1756995"/>
                <a:gd name="connsiteX12" fmla="*/ 442329 w 1756995"/>
                <a:gd name="connsiteY12" fmla="*/ 1311992 h 1756995"/>
                <a:gd name="connsiteX13" fmla="*/ 183113 w 1756995"/>
                <a:gd name="connsiteY13" fmla="*/ 1390116 h 1756995"/>
                <a:gd name="connsiteX14" fmla="*/ 87731 w 1756995"/>
                <a:gd name="connsiteY14" fmla="*/ 1224909 h 1756995"/>
                <a:gd name="connsiteX15" fmla="*/ 284995 w 1756995"/>
                <a:gd name="connsiteY15" fmla="*/ 1039483 h 1756995"/>
                <a:gd name="connsiteX16" fmla="*/ 284995 w 1756995"/>
                <a:gd name="connsiteY16" fmla="*/ 717512 h 1756995"/>
                <a:gd name="connsiteX17" fmla="*/ 87731 w 1756995"/>
                <a:gd name="connsiteY17" fmla="*/ 532086 h 1756995"/>
                <a:gd name="connsiteX18" fmla="*/ 183113 w 1756995"/>
                <a:gd name="connsiteY18" fmla="*/ 366879 h 1756995"/>
                <a:gd name="connsiteX19" fmla="*/ 442329 w 1756995"/>
                <a:gd name="connsiteY19" fmla="*/ 445002 h 1756995"/>
                <a:gd name="connsiteX20" fmla="*/ 721164 w 1756995"/>
                <a:gd name="connsiteY20" fmla="*/ 284016 h 1756995"/>
                <a:gd name="connsiteX21" fmla="*/ 783116 w 1756995"/>
                <a:gd name="connsiteY21" fmla="*/ 20467 h 1756995"/>
                <a:gd name="connsiteX22" fmla="*/ 973879 w 1756995"/>
                <a:gd name="connsiteY22" fmla="*/ 20467 h 1756995"/>
                <a:gd name="connsiteX23" fmla="*/ 1035831 w 1756995"/>
                <a:gd name="connsiteY23" fmla="*/ 284017 h 1756995"/>
                <a:gd name="connsiteX24" fmla="*/ 1314666 w 1756995"/>
                <a:gd name="connsiteY24" fmla="*/ 445003 h 1756995"/>
                <a:gd name="connsiteX25" fmla="*/ 1314666 w 1756995"/>
                <a:gd name="connsiteY25" fmla="*/ 445002 h 1756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56995" h="1756995">
                  <a:moveTo>
                    <a:pt x="1314666" y="445002"/>
                  </a:moveTo>
                  <a:lnTo>
                    <a:pt x="1573882" y="366879"/>
                  </a:lnTo>
                  <a:lnTo>
                    <a:pt x="1669264" y="532086"/>
                  </a:lnTo>
                  <a:lnTo>
                    <a:pt x="1472000" y="717512"/>
                  </a:lnTo>
                  <a:cubicBezTo>
                    <a:pt x="1500595" y="822931"/>
                    <a:pt x="1500595" y="934064"/>
                    <a:pt x="1472000" y="1039483"/>
                  </a:cubicBezTo>
                  <a:lnTo>
                    <a:pt x="1669264" y="1224909"/>
                  </a:lnTo>
                  <a:lnTo>
                    <a:pt x="1573882" y="1390116"/>
                  </a:lnTo>
                  <a:lnTo>
                    <a:pt x="1314666" y="1311993"/>
                  </a:lnTo>
                  <a:cubicBezTo>
                    <a:pt x="1237668" y="1389466"/>
                    <a:pt x="1141424" y="1445033"/>
                    <a:pt x="1035831" y="1472979"/>
                  </a:cubicBezTo>
                  <a:lnTo>
                    <a:pt x="973879" y="1736528"/>
                  </a:lnTo>
                  <a:lnTo>
                    <a:pt x="783116" y="1736528"/>
                  </a:lnTo>
                  <a:lnTo>
                    <a:pt x="721164" y="1472978"/>
                  </a:lnTo>
                  <a:cubicBezTo>
                    <a:pt x="615571" y="1445032"/>
                    <a:pt x="519327" y="1389466"/>
                    <a:pt x="442329" y="1311992"/>
                  </a:cubicBezTo>
                  <a:lnTo>
                    <a:pt x="183113" y="1390116"/>
                  </a:lnTo>
                  <a:lnTo>
                    <a:pt x="87731" y="1224909"/>
                  </a:lnTo>
                  <a:lnTo>
                    <a:pt x="284995" y="1039483"/>
                  </a:lnTo>
                  <a:cubicBezTo>
                    <a:pt x="256400" y="934064"/>
                    <a:pt x="256400" y="822931"/>
                    <a:pt x="284995" y="717512"/>
                  </a:cubicBezTo>
                  <a:lnTo>
                    <a:pt x="87731" y="532086"/>
                  </a:lnTo>
                  <a:lnTo>
                    <a:pt x="183113" y="366879"/>
                  </a:lnTo>
                  <a:lnTo>
                    <a:pt x="442329" y="445002"/>
                  </a:lnTo>
                  <a:cubicBezTo>
                    <a:pt x="519327" y="367529"/>
                    <a:pt x="615571" y="311962"/>
                    <a:pt x="721164" y="284016"/>
                  </a:cubicBezTo>
                  <a:lnTo>
                    <a:pt x="783116" y="20467"/>
                  </a:lnTo>
                  <a:lnTo>
                    <a:pt x="973879" y="20467"/>
                  </a:lnTo>
                  <a:lnTo>
                    <a:pt x="1035831" y="284017"/>
                  </a:lnTo>
                  <a:cubicBezTo>
                    <a:pt x="1141424" y="311963"/>
                    <a:pt x="1237668" y="367529"/>
                    <a:pt x="1314666" y="445003"/>
                  </a:cubicBezTo>
                  <a:lnTo>
                    <a:pt x="1314666" y="445002"/>
                  </a:lnTo>
                  <a:close/>
                </a:path>
              </a:pathLst>
            </a:custGeom>
            <a:solidFill>
              <a:srgbClr val="EB8CA4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348784" tIns="350789" rIns="348784" bIns="350789" spcCol="1270" anchor="ctr"/>
            <a:lstStyle/>
            <a:p>
              <a:pPr marL="0" marR="0" lvl="0" indent="0" algn="ctr" defTabSz="59989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表現</a:t>
              </a:r>
              <a:endParaRPr kumimoji="0" lang="en-US" altLang="zh-TW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中國龍毛楷體" pitchFamily="49" charset="-120"/>
                <a:cs typeface="+mn-cs"/>
              </a:endParaRPr>
            </a:p>
            <a:p>
              <a:pPr marL="0" marR="0" lvl="0" indent="0" algn="ctr" defTabSz="59989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應用</a:t>
              </a:r>
            </a:p>
          </p:txBody>
        </p:sp>
        <p:sp>
          <p:nvSpPr>
            <p:cNvPr id="12" name="手繪多邊形 8">
              <a:extLst>
                <a:ext uri="{FF2B5EF4-FFF2-40B4-BE49-F238E27FC236}">
                  <a16:creationId xmlns:a16="http://schemas.microsoft.com/office/drawing/2014/main" id="{17120A52-C7C2-41E3-B5C9-90E0DD099624}"/>
                </a:ext>
              </a:extLst>
            </p:cNvPr>
            <p:cNvSpPr/>
            <p:nvPr/>
          </p:nvSpPr>
          <p:spPr>
            <a:xfrm>
              <a:off x="234449" y="1914747"/>
              <a:ext cx="2558603" cy="2217486"/>
            </a:xfrm>
            <a:custGeom>
              <a:avLst/>
              <a:gdLst>
                <a:gd name="connsiteX0" fmla="*/ 1288104 w 1721496"/>
                <a:gd name="connsiteY0" fmla="*/ 436011 h 1721496"/>
                <a:gd name="connsiteX1" fmla="*/ 1542083 w 1721496"/>
                <a:gd name="connsiteY1" fmla="*/ 359467 h 1721496"/>
                <a:gd name="connsiteX2" fmla="*/ 1635538 w 1721496"/>
                <a:gd name="connsiteY2" fmla="*/ 521335 h 1721496"/>
                <a:gd name="connsiteX3" fmla="*/ 1442259 w 1721496"/>
                <a:gd name="connsiteY3" fmla="*/ 703015 h 1721496"/>
                <a:gd name="connsiteX4" fmla="*/ 1442259 w 1721496"/>
                <a:gd name="connsiteY4" fmla="*/ 1018481 h 1721496"/>
                <a:gd name="connsiteX5" fmla="*/ 1635538 w 1721496"/>
                <a:gd name="connsiteY5" fmla="*/ 1200161 h 1721496"/>
                <a:gd name="connsiteX6" fmla="*/ 1542083 w 1721496"/>
                <a:gd name="connsiteY6" fmla="*/ 1362029 h 1721496"/>
                <a:gd name="connsiteX7" fmla="*/ 1288104 w 1721496"/>
                <a:gd name="connsiteY7" fmla="*/ 1285485 h 1721496"/>
                <a:gd name="connsiteX8" fmla="*/ 1014902 w 1721496"/>
                <a:gd name="connsiteY8" fmla="*/ 1443218 h 1721496"/>
                <a:gd name="connsiteX9" fmla="*/ 954203 w 1721496"/>
                <a:gd name="connsiteY9" fmla="*/ 1701442 h 1721496"/>
                <a:gd name="connsiteX10" fmla="*/ 767293 w 1721496"/>
                <a:gd name="connsiteY10" fmla="*/ 1701442 h 1721496"/>
                <a:gd name="connsiteX11" fmla="*/ 706593 w 1721496"/>
                <a:gd name="connsiteY11" fmla="*/ 1443218 h 1721496"/>
                <a:gd name="connsiteX12" fmla="*/ 433391 w 1721496"/>
                <a:gd name="connsiteY12" fmla="*/ 1285485 h 1721496"/>
                <a:gd name="connsiteX13" fmla="*/ 179413 w 1721496"/>
                <a:gd name="connsiteY13" fmla="*/ 1362029 h 1721496"/>
                <a:gd name="connsiteX14" fmla="*/ 85958 w 1721496"/>
                <a:gd name="connsiteY14" fmla="*/ 1200161 h 1721496"/>
                <a:gd name="connsiteX15" fmla="*/ 279237 w 1721496"/>
                <a:gd name="connsiteY15" fmla="*/ 1018481 h 1721496"/>
                <a:gd name="connsiteX16" fmla="*/ 279237 w 1721496"/>
                <a:gd name="connsiteY16" fmla="*/ 703015 h 1721496"/>
                <a:gd name="connsiteX17" fmla="*/ 85958 w 1721496"/>
                <a:gd name="connsiteY17" fmla="*/ 521335 h 1721496"/>
                <a:gd name="connsiteX18" fmla="*/ 179413 w 1721496"/>
                <a:gd name="connsiteY18" fmla="*/ 359467 h 1721496"/>
                <a:gd name="connsiteX19" fmla="*/ 433392 w 1721496"/>
                <a:gd name="connsiteY19" fmla="*/ 436011 h 1721496"/>
                <a:gd name="connsiteX20" fmla="*/ 706594 w 1721496"/>
                <a:gd name="connsiteY20" fmla="*/ 278278 h 1721496"/>
                <a:gd name="connsiteX21" fmla="*/ 767293 w 1721496"/>
                <a:gd name="connsiteY21" fmla="*/ 20054 h 1721496"/>
                <a:gd name="connsiteX22" fmla="*/ 954203 w 1721496"/>
                <a:gd name="connsiteY22" fmla="*/ 20054 h 1721496"/>
                <a:gd name="connsiteX23" fmla="*/ 1014903 w 1721496"/>
                <a:gd name="connsiteY23" fmla="*/ 278278 h 1721496"/>
                <a:gd name="connsiteX24" fmla="*/ 1288105 w 1721496"/>
                <a:gd name="connsiteY24" fmla="*/ 436011 h 1721496"/>
                <a:gd name="connsiteX25" fmla="*/ 1288104 w 1721496"/>
                <a:gd name="connsiteY25" fmla="*/ 436011 h 17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21496" h="1721496">
                  <a:moveTo>
                    <a:pt x="1108035" y="435458"/>
                  </a:moveTo>
                  <a:lnTo>
                    <a:pt x="1292167" y="321417"/>
                  </a:lnTo>
                  <a:lnTo>
                    <a:pt x="1400079" y="429329"/>
                  </a:lnTo>
                  <a:lnTo>
                    <a:pt x="1286038" y="613460"/>
                  </a:lnTo>
                  <a:cubicBezTo>
                    <a:pt x="1329962" y="689001"/>
                    <a:pt x="1352973" y="774878"/>
                    <a:pt x="1352704" y="862260"/>
                  </a:cubicBezTo>
                  <a:lnTo>
                    <a:pt x="1543532" y="964702"/>
                  </a:lnTo>
                  <a:lnTo>
                    <a:pt x="1504033" y="1112113"/>
                  </a:lnTo>
                  <a:lnTo>
                    <a:pt x="1287550" y="1105416"/>
                  </a:lnTo>
                  <a:cubicBezTo>
                    <a:pt x="1244092" y="1181226"/>
                    <a:pt x="1181226" y="1244093"/>
                    <a:pt x="1105416" y="1287551"/>
                  </a:cubicBezTo>
                  <a:lnTo>
                    <a:pt x="1112113" y="1504033"/>
                  </a:lnTo>
                  <a:lnTo>
                    <a:pt x="964702" y="1543532"/>
                  </a:lnTo>
                  <a:lnTo>
                    <a:pt x="862260" y="1352704"/>
                  </a:lnTo>
                  <a:cubicBezTo>
                    <a:pt x="774878" y="1352973"/>
                    <a:pt x="689001" y="1329962"/>
                    <a:pt x="613460" y="1286039"/>
                  </a:cubicBezTo>
                  <a:lnTo>
                    <a:pt x="429329" y="1400079"/>
                  </a:lnTo>
                  <a:lnTo>
                    <a:pt x="321417" y="1292167"/>
                  </a:lnTo>
                  <a:lnTo>
                    <a:pt x="435458" y="1108036"/>
                  </a:lnTo>
                  <a:cubicBezTo>
                    <a:pt x="391534" y="1032495"/>
                    <a:pt x="368523" y="946618"/>
                    <a:pt x="368792" y="859236"/>
                  </a:cubicBezTo>
                  <a:lnTo>
                    <a:pt x="177964" y="756794"/>
                  </a:lnTo>
                  <a:lnTo>
                    <a:pt x="217463" y="609383"/>
                  </a:lnTo>
                  <a:lnTo>
                    <a:pt x="433946" y="616080"/>
                  </a:lnTo>
                  <a:cubicBezTo>
                    <a:pt x="477404" y="540270"/>
                    <a:pt x="540270" y="477403"/>
                    <a:pt x="616080" y="433945"/>
                  </a:cubicBezTo>
                  <a:lnTo>
                    <a:pt x="609383" y="217463"/>
                  </a:lnTo>
                  <a:lnTo>
                    <a:pt x="756794" y="177964"/>
                  </a:lnTo>
                  <a:lnTo>
                    <a:pt x="859236" y="368792"/>
                  </a:lnTo>
                  <a:cubicBezTo>
                    <a:pt x="946618" y="368523"/>
                    <a:pt x="1032495" y="391534"/>
                    <a:pt x="1108036" y="435457"/>
                  </a:cubicBezTo>
                  <a:lnTo>
                    <a:pt x="1108035" y="435458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445275" tIns="445276" rIns="445276" bIns="445275" spcCol="1270" anchor="ctr"/>
            <a:lstStyle/>
            <a:p>
              <a:pPr marL="0" marR="0" lvl="0" indent="0" algn="ctr" defTabSz="59989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探索</a:t>
              </a:r>
              <a:endParaRPr kumimoji="0" lang="en-US" altLang="zh-TW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中國龍毛楷體" pitchFamily="49" charset="-120"/>
                <a:cs typeface="+mn-cs"/>
              </a:endParaRPr>
            </a:p>
            <a:p>
              <a:pPr marL="0" marR="0" lvl="0" indent="0" algn="ctr" defTabSz="59989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體驗</a:t>
              </a:r>
            </a:p>
          </p:txBody>
        </p:sp>
      </p:grpSp>
      <p:grpSp>
        <p:nvGrpSpPr>
          <p:cNvPr id="13" name="群組 6">
            <a:extLst>
              <a:ext uri="{FF2B5EF4-FFF2-40B4-BE49-F238E27FC236}">
                <a16:creationId xmlns:a16="http://schemas.microsoft.com/office/drawing/2014/main" id="{F5DCF4DE-2BBB-4EB1-9D13-AE5FC92F87D7}"/>
              </a:ext>
            </a:extLst>
          </p:cNvPr>
          <p:cNvGrpSpPr>
            <a:grpSpLocks/>
          </p:cNvGrpSpPr>
          <p:nvPr/>
        </p:nvGrpSpPr>
        <p:grpSpPr bwMode="auto">
          <a:xfrm>
            <a:off x="6697713" y="927576"/>
            <a:ext cx="1482972" cy="1321018"/>
            <a:chOff x="1524848" y="215647"/>
            <a:chExt cx="1721496" cy="1721496"/>
          </a:xfrm>
        </p:grpSpPr>
        <p:sp>
          <p:nvSpPr>
            <p:cNvPr id="14" name="圖案 13">
              <a:extLst>
                <a:ext uri="{FF2B5EF4-FFF2-40B4-BE49-F238E27FC236}">
                  <a16:creationId xmlns:a16="http://schemas.microsoft.com/office/drawing/2014/main" id="{775897D2-5CB4-4A4B-9207-86B482381A07}"/>
                </a:ext>
              </a:extLst>
            </p:cNvPr>
            <p:cNvSpPr/>
            <p:nvPr/>
          </p:nvSpPr>
          <p:spPr>
            <a:xfrm rot="20700000">
              <a:off x="1524848" y="215647"/>
              <a:ext cx="1721496" cy="1721496"/>
            </a:xfrm>
            <a:prstGeom prst="gear6">
              <a:avLst/>
            </a:prstGeom>
            <a:solidFill>
              <a:schemeClr val="accent2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圖案 4">
              <a:extLst>
                <a:ext uri="{FF2B5EF4-FFF2-40B4-BE49-F238E27FC236}">
                  <a16:creationId xmlns:a16="http://schemas.microsoft.com/office/drawing/2014/main" id="{E96DB53C-4431-4B70-95F3-0ACD0E213DAE}"/>
                </a:ext>
              </a:extLst>
            </p:cNvPr>
            <p:cNvSpPr/>
            <p:nvPr/>
          </p:nvSpPr>
          <p:spPr>
            <a:xfrm>
              <a:off x="1891075" y="623789"/>
              <a:ext cx="966048" cy="964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7140" tIns="17140" rIns="17140" bIns="17140" spcCol="1270" anchor="ctr"/>
            <a:lstStyle/>
            <a:p>
              <a:pPr marL="0" marR="0" lvl="0" indent="0" algn="ctr" defTabSz="59989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態度</a:t>
              </a:r>
              <a:endParaRPr kumimoji="0" lang="en-US" altLang="zh-TW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中國龍毛楷體" pitchFamily="49" charset="-120"/>
                <a:cs typeface="+mn-cs"/>
              </a:endParaRPr>
            </a:p>
            <a:p>
              <a:pPr marL="0" marR="0" lvl="0" indent="0" algn="ctr" defTabSz="59989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中國龍毛楷體" pitchFamily="49" charset="-120"/>
                  <a:cs typeface="+mn-cs"/>
                </a:rPr>
                <a:t>情操</a:t>
              </a:r>
            </a:p>
          </p:txBody>
        </p:sp>
      </p:grpSp>
      <p:sp>
        <p:nvSpPr>
          <p:cNvPr id="16" name="圖案 15">
            <a:extLst>
              <a:ext uri="{FF2B5EF4-FFF2-40B4-BE49-F238E27FC236}">
                <a16:creationId xmlns:a16="http://schemas.microsoft.com/office/drawing/2014/main" id="{AB3AA8A0-8B60-4F04-BE83-90DFB8643A42}"/>
              </a:ext>
            </a:extLst>
          </p:cNvPr>
          <p:cNvSpPr/>
          <p:nvPr/>
        </p:nvSpPr>
        <p:spPr bwMode="auto">
          <a:xfrm rot="20700000">
            <a:off x="4492383" y="1354040"/>
            <a:ext cx="1047042" cy="979707"/>
          </a:xfrm>
          <a:prstGeom prst="gear6">
            <a:avLst/>
          </a:prstGeom>
          <a:solidFill>
            <a:srgbClr val="92D050"/>
          </a:soli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7" name="圖案 4">
            <a:extLst>
              <a:ext uri="{FF2B5EF4-FFF2-40B4-BE49-F238E27FC236}">
                <a16:creationId xmlns:a16="http://schemas.microsoft.com/office/drawing/2014/main" id="{0D1F024C-0E1C-49EE-B54D-AE84F75D476C}"/>
              </a:ext>
            </a:extLst>
          </p:cNvPr>
          <p:cNvSpPr/>
          <p:nvPr/>
        </p:nvSpPr>
        <p:spPr bwMode="auto">
          <a:xfrm>
            <a:off x="4601192" y="1471996"/>
            <a:ext cx="846272" cy="804615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17140" tIns="17140" rIns="17140" bIns="17140" spcCol="1270" anchor="ctr"/>
          <a:lstStyle/>
          <a:p>
            <a:pPr marL="0" marR="0" lvl="0" indent="0" algn="ctr" defTabSz="599895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799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中國龍毛楷體" pitchFamily="49" charset="-120"/>
                <a:cs typeface="+mn-cs"/>
              </a:rPr>
              <a:t>溝通</a:t>
            </a:r>
            <a:endParaRPr kumimoji="0" lang="en-US" altLang="zh-TW" sz="1799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中國龍毛楷體" pitchFamily="49" charset="-120"/>
              <a:cs typeface="+mn-cs"/>
            </a:endParaRPr>
          </a:p>
          <a:p>
            <a:pPr marL="0" marR="0" lvl="0" indent="0" algn="ctr" defTabSz="599895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799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中國龍毛楷體" pitchFamily="49" charset="-120"/>
                <a:cs typeface="+mn-cs"/>
              </a:rPr>
              <a:t>合作</a:t>
            </a:r>
          </a:p>
        </p:txBody>
      </p:sp>
      <p:graphicFrame>
        <p:nvGraphicFramePr>
          <p:cNvPr id="18" name="資料庫圖表 17">
            <a:extLst>
              <a:ext uri="{FF2B5EF4-FFF2-40B4-BE49-F238E27FC236}">
                <a16:creationId xmlns:a16="http://schemas.microsoft.com/office/drawing/2014/main" id="{9E40DDEF-EC9B-4370-948A-013142BB69FE}"/>
              </a:ext>
            </a:extLst>
          </p:cNvPr>
          <p:cNvGraphicFramePr/>
          <p:nvPr/>
        </p:nvGraphicFramePr>
        <p:xfrm>
          <a:off x="1282784" y="3379291"/>
          <a:ext cx="5400512" cy="1565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橢圓 18">
            <a:extLst>
              <a:ext uri="{FF2B5EF4-FFF2-40B4-BE49-F238E27FC236}">
                <a16:creationId xmlns:a16="http://schemas.microsoft.com/office/drawing/2014/main" id="{1470EA5F-3940-40D9-987D-AC7500E7A0BF}"/>
              </a:ext>
            </a:extLst>
          </p:cNvPr>
          <p:cNvSpPr/>
          <p:nvPr/>
        </p:nvSpPr>
        <p:spPr>
          <a:xfrm>
            <a:off x="6493769" y="3545708"/>
            <a:ext cx="1326558" cy="1218962"/>
          </a:xfrm>
          <a:prstGeom prst="ellipse">
            <a:avLst/>
          </a:prstGeom>
          <a:solidFill>
            <a:srgbClr val="EB8C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n-cs"/>
              </a:rPr>
              <a:t>反思與自我調整</a:t>
            </a:r>
            <a:endParaRPr kumimoji="0" lang="zh-TW" altLang="en-US" sz="1799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</p:txBody>
      </p:sp>
      <p:sp>
        <p:nvSpPr>
          <p:cNvPr id="20" name="標題 1">
            <a:extLst>
              <a:ext uri="{FF2B5EF4-FFF2-40B4-BE49-F238E27FC236}">
                <a16:creationId xmlns:a16="http://schemas.microsoft.com/office/drawing/2014/main" id="{5DF9C110-CCB0-41FD-92B0-7E297E631D5B}"/>
              </a:ext>
            </a:extLst>
          </p:cNvPr>
          <p:cNvSpPr txBox="1">
            <a:spLocks/>
          </p:cNvSpPr>
          <p:nvPr/>
        </p:nvSpPr>
        <p:spPr>
          <a:xfrm>
            <a:off x="503548" y="5673"/>
            <a:ext cx="8136904" cy="85698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4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+mj-cs"/>
              </a:rPr>
              <a:t>生活課程素養導向教學模式</a:t>
            </a:r>
            <a:endParaRPr kumimoji="0" lang="zh-TW" altLang="en-US" sz="4800" b="1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Calibri"/>
              <a:ea typeface="新細明體" pitchFamily="18" charset="-120"/>
              <a:cs typeface="+mj-cs"/>
            </a:endParaRPr>
          </a:p>
        </p:txBody>
      </p: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FAFA3E4B-5283-414F-90F5-C9370904452E}"/>
              </a:ext>
            </a:extLst>
          </p:cNvPr>
          <p:cNvCxnSpPr/>
          <p:nvPr/>
        </p:nvCxnSpPr>
        <p:spPr bwMode="auto">
          <a:xfrm>
            <a:off x="4448107" y="2850599"/>
            <a:ext cx="0" cy="695110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2" name="橢圓 21">
            <a:extLst>
              <a:ext uri="{FF2B5EF4-FFF2-40B4-BE49-F238E27FC236}">
                <a16:creationId xmlns:a16="http://schemas.microsoft.com/office/drawing/2014/main" id="{5F2F7301-416A-4334-BC75-47D4359D76DF}"/>
              </a:ext>
            </a:extLst>
          </p:cNvPr>
          <p:cNvSpPr/>
          <p:nvPr/>
        </p:nvSpPr>
        <p:spPr bwMode="auto">
          <a:xfrm>
            <a:off x="1485368" y="2225713"/>
            <a:ext cx="1542761" cy="1249770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3" name="橢圓 22">
            <a:extLst>
              <a:ext uri="{FF2B5EF4-FFF2-40B4-BE49-F238E27FC236}">
                <a16:creationId xmlns:a16="http://schemas.microsoft.com/office/drawing/2014/main" id="{D42797D0-32E3-45F6-9AEF-743E8F6302A6}"/>
              </a:ext>
            </a:extLst>
          </p:cNvPr>
          <p:cNvSpPr/>
          <p:nvPr/>
        </p:nvSpPr>
        <p:spPr bwMode="auto">
          <a:xfrm>
            <a:off x="5978937" y="2243209"/>
            <a:ext cx="1474730" cy="124977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30F4313A-E7ED-419F-B51C-D9772E6EC642}"/>
              </a:ext>
            </a:extLst>
          </p:cNvPr>
          <p:cNvSpPr txBox="1"/>
          <p:nvPr/>
        </p:nvSpPr>
        <p:spPr bwMode="auto">
          <a:xfrm>
            <a:off x="1582899" y="2525658"/>
            <a:ext cx="1364295" cy="6461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軟正黑體" pitchFamily="34" charset="-120"/>
                <a:ea typeface="微軟正黑體" pitchFamily="34" charset="-120"/>
                <a:cs typeface="+mn-cs"/>
              </a:rPr>
              <a:t>學生是自主的學習者</a:t>
            </a:r>
            <a:endParaRPr kumimoji="0" lang="zh-TW" altLang="en-US" sz="1799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軟正黑體" pitchFamily="34" charset="-120"/>
              <a:ea typeface="微軟正黑體" pitchFamily="34" charset="-120"/>
              <a:cs typeface="+mn-cs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36B542E0-4D73-49F3-8E45-62720BAF5B4E}"/>
              </a:ext>
            </a:extLst>
          </p:cNvPr>
          <p:cNvSpPr txBox="1"/>
          <p:nvPr/>
        </p:nvSpPr>
        <p:spPr bwMode="auto">
          <a:xfrm>
            <a:off x="6016867" y="2525656"/>
            <a:ext cx="1366416" cy="92304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軟正黑體" pitchFamily="34" charset="-120"/>
                <a:ea typeface="微軟正黑體" pitchFamily="34" charset="-120"/>
                <a:cs typeface="+mn-cs"/>
              </a:rPr>
              <a:t>教</a:t>
            </a:r>
            <a:r>
              <a:rPr kumimoji="0" lang="zh-TW" altLang="zh-TW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軟正黑體" pitchFamily="34" charset="-120"/>
                <a:ea typeface="微軟正黑體" pitchFamily="34" charset="-120"/>
                <a:cs typeface="+mn-cs"/>
              </a:rPr>
              <a:t>師是引導者與協助者</a:t>
            </a:r>
          </a:p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799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軟正黑體" pitchFamily="34" charset="-120"/>
              <a:ea typeface="微軟正黑體" pitchFamily="34" charset="-120"/>
              <a:cs typeface="+mn-cs"/>
            </a:endParaRPr>
          </a:p>
        </p:txBody>
      </p:sp>
      <p:sp>
        <p:nvSpPr>
          <p:cNvPr id="29" name="矩形 10">
            <a:extLst>
              <a:ext uri="{FF2B5EF4-FFF2-40B4-BE49-F238E27FC236}">
                <a16:creationId xmlns:a16="http://schemas.microsoft.com/office/drawing/2014/main" id="{770E4F47-780E-4CE9-B01D-632A19E432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6198" y="2452553"/>
            <a:ext cx="2731190" cy="369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799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n-cs"/>
              </a:rPr>
              <a:t>以學生為學習主體的教學               </a:t>
            </a:r>
            <a:endParaRPr kumimoji="0" lang="en-US" altLang="zh-TW" sz="1799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標楷體" pitchFamily="65" charset="-120"/>
              <a:ea typeface="標楷體" pitchFamily="65" charset="-120"/>
              <a:cs typeface="+mn-cs"/>
            </a:endParaRPr>
          </a:p>
        </p:txBody>
      </p:sp>
      <p:cxnSp>
        <p:nvCxnSpPr>
          <p:cNvPr id="30" name="直線單箭頭接點 29">
            <a:extLst>
              <a:ext uri="{FF2B5EF4-FFF2-40B4-BE49-F238E27FC236}">
                <a16:creationId xmlns:a16="http://schemas.microsoft.com/office/drawing/2014/main" id="{BFD32FB9-8819-4976-B05B-50F07E9B9CBF}"/>
              </a:ext>
            </a:extLst>
          </p:cNvPr>
          <p:cNvCxnSpPr/>
          <p:nvPr/>
        </p:nvCxnSpPr>
        <p:spPr bwMode="auto">
          <a:xfrm>
            <a:off x="2973377" y="2819650"/>
            <a:ext cx="2894707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1" name="文字方塊 14">
            <a:extLst>
              <a:ext uri="{FF2B5EF4-FFF2-40B4-BE49-F238E27FC236}">
                <a16:creationId xmlns:a16="http://schemas.microsoft.com/office/drawing/2014/main" id="{610B1DFC-7158-4ECC-B5B9-F53BF7845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8269" y="2897930"/>
            <a:ext cx="1747938" cy="369218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79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n-cs"/>
              </a:rPr>
              <a:t>教與學的歷程</a:t>
            </a:r>
          </a:p>
        </p:txBody>
      </p:sp>
    </p:spTree>
    <p:extLst>
      <p:ext uri="{BB962C8B-B14F-4D97-AF65-F5344CB8AC3E}">
        <p14:creationId xmlns:p14="http://schemas.microsoft.com/office/powerpoint/2010/main" val="153065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7" name="Picture 3" descr="E:\丫头\png\小人\卡通类素材\dgy.png">
            <a:extLst>
              <a:ext uri="{FF2B5EF4-FFF2-40B4-BE49-F238E27FC236}">
                <a16:creationId xmlns:a16="http://schemas.microsoft.com/office/drawing/2014/main" id="{8FE10130-23DD-406F-B4F4-444E06B0E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08447">
            <a:off x="39553" y="4388772"/>
            <a:ext cx="1053808" cy="66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图片 36">
            <a:extLst>
              <a:ext uri="{FF2B5EF4-FFF2-40B4-BE49-F238E27FC236}">
                <a16:creationId xmlns:a16="http://schemas.microsoft.com/office/drawing/2014/main" id="{9C7CF57D-7D59-4DD0-849F-2252479D63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5016" y="565270"/>
            <a:ext cx="6433641" cy="825007"/>
          </a:xfrm>
          <a:prstGeom prst="rect">
            <a:avLst/>
          </a:prstGeom>
        </p:spPr>
      </p:pic>
      <p:sp>
        <p:nvSpPr>
          <p:cNvPr id="9" name="矩形 69">
            <a:extLst>
              <a:ext uri="{FF2B5EF4-FFF2-40B4-BE49-F238E27FC236}">
                <a16:creationId xmlns:a16="http://schemas.microsoft.com/office/drawing/2014/main" id="{1BA6F36A-5621-4AA5-9499-B4B3F3DCC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2711" y="133841"/>
            <a:ext cx="7539733" cy="707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999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幼圆" panose="02010509060101010101" charset="-122"/>
                <a:ea typeface="幼圆" panose="02010509060101010101" charset="-122"/>
                <a:cs typeface="+mn-ea"/>
                <a:sym typeface="+mn-lt"/>
              </a:rPr>
              <a:t>素養導向教學設計</a:t>
            </a:r>
            <a:endParaRPr kumimoji="0" lang="zh-CN" altLang="en-US" sz="3999" b="0" i="0" u="none" strike="noStrike" kern="1200" cap="none" spc="-200" normalizeH="0" baseline="0" noProof="0" dirty="0">
              <a:ln w="9525">
                <a:noFill/>
              </a:ln>
              <a:solidFill>
                <a:schemeClr val="accent2">
                  <a:lumMod val="50000"/>
                </a:schemeClr>
              </a:solidFill>
              <a:effectLst>
                <a:outerShdw blurRad="50800" dist="38100" dir="5400000" algn="t" rotWithShape="0">
                  <a:prstClr val="white">
                    <a:alpha val="69000"/>
                  </a:prstClr>
                </a:outerShdw>
              </a:effectLst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向右箭號 13">
            <a:extLst>
              <a:ext uri="{FF2B5EF4-FFF2-40B4-BE49-F238E27FC236}">
                <a16:creationId xmlns:a16="http://schemas.microsoft.com/office/drawing/2014/main" id="{04DF4A73-E186-431B-82CE-1FA64D8078E3}"/>
              </a:ext>
            </a:extLst>
          </p:cNvPr>
          <p:cNvSpPr/>
          <p:nvPr/>
        </p:nvSpPr>
        <p:spPr>
          <a:xfrm flipH="1">
            <a:off x="216860" y="1995864"/>
            <a:ext cx="8746273" cy="1643147"/>
          </a:xfrm>
          <a:prstGeom prst="rightArrow">
            <a:avLst/>
          </a:prstGeom>
          <a:solidFill>
            <a:srgbClr val="92D050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799" b="0" i="0" u="none" strike="noStrike" kern="1200" cap="none" spc="0" normalizeH="0" baseline="0" noProof="0" dirty="0">
              <a:ln>
                <a:noFill/>
              </a:ln>
              <a:solidFill>
                <a:srgbClr val="5AA88E">
                  <a:lumMod val="50000"/>
                </a:srgbClr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graphicFrame>
        <p:nvGraphicFramePr>
          <p:cNvPr id="11" name="資料庫圖表 10">
            <a:extLst>
              <a:ext uri="{FF2B5EF4-FFF2-40B4-BE49-F238E27FC236}">
                <a16:creationId xmlns:a16="http://schemas.microsoft.com/office/drawing/2014/main" id="{BDE86628-AF9C-4062-94DD-295D36C76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8843194"/>
              </p:ext>
            </p:extLst>
          </p:nvPr>
        </p:nvGraphicFramePr>
        <p:xfrm>
          <a:off x="394282" y="952391"/>
          <a:ext cx="8291428" cy="42688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2" name="矩形 11">
            <a:extLst>
              <a:ext uri="{FF2B5EF4-FFF2-40B4-BE49-F238E27FC236}">
                <a16:creationId xmlns:a16="http://schemas.microsoft.com/office/drawing/2014/main" id="{F3D89ABC-093F-4709-82FB-4455E64A168D}"/>
              </a:ext>
            </a:extLst>
          </p:cNvPr>
          <p:cNvSpPr/>
          <p:nvPr/>
        </p:nvSpPr>
        <p:spPr>
          <a:xfrm>
            <a:off x="7506652" y="2559627"/>
            <a:ext cx="1818126" cy="4615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399" b="1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75000"/>
                  </a:srgbClr>
                </a:solidFill>
                <a:effectLst/>
                <a:uLnTx/>
                <a:uFillTx/>
                <a:latin typeface="微軟正黑體Y.."/>
                <a:ea typeface="新細明體" charset="-120"/>
                <a:cs typeface="+mn-cs"/>
              </a:rPr>
              <a:t>    </a:t>
            </a:r>
            <a:r>
              <a:rPr kumimoji="0" lang="zh-TW" altLang="en-US" sz="1799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微軟正黑體Y.."/>
                <a:ea typeface="新細明體" charset="-120"/>
                <a:cs typeface="+mn-cs"/>
              </a:rPr>
              <a:t>以終為始</a:t>
            </a:r>
            <a:r>
              <a:rPr kumimoji="0" lang="zh-TW" altLang="en-US" sz="179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軟正黑體Y.."/>
                <a:ea typeface="新細明體" charset="-120"/>
                <a:cs typeface="+mn-cs"/>
              </a:rPr>
              <a:t>     </a:t>
            </a:r>
            <a:endParaRPr kumimoji="0" lang="zh-TW" altLang="en-US" sz="1799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軟正黑體Y.."/>
              <a:ea typeface="新細明體" panose="02020500000000000000" pitchFamily="18" charset="-120"/>
              <a:cs typeface="+mn-cs"/>
            </a:endParaRPr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AE9E078E-6B06-4F7B-BD97-24687126822F}"/>
              </a:ext>
            </a:extLst>
          </p:cNvPr>
          <p:cNvGrpSpPr/>
          <p:nvPr/>
        </p:nvGrpSpPr>
        <p:grpSpPr>
          <a:xfrm>
            <a:off x="3159156" y="4312717"/>
            <a:ext cx="3109053" cy="716771"/>
            <a:chOff x="3344296" y="2897070"/>
            <a:chExt cx="2281591" cy="716992"/>
          </a:xfrm>
        </p:grpSpPr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9A35B3B2-EB2B-41FA-86F2-DA22DD0E2CB8}"/>
                </a:ext>
              </a:extLst>
            </p:cNvPr>
            <p:cNvSpPr/>
            <p:nvPr/>
          </p:nvSpPr>
          <p:spPr>
            <a:xfrm>
              <a:off x="3344296" y="3031006"/>
              <a:ext cx="2212773" cy="583056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文字方塊 14">
              <a:extLst>
                <a:ext uri="{FF2B5EF4-FFF2-40B4-BE49-F238E27FC236}">
                  <a16:creationId xmlns:a16="http://schemas.microsoft.com/office/drawing/2014/main" id="{488B879C-FCAC-4AA1-8A84-FC0C909BFC5C}"/>
                </a:ext>
              </a:extLst>
            </p:cNvPr>
            <p:cNvSpPr txBox="1"/>
            <p:nvPr/>
          </p:nvSpPr>
          <p:spPr>
            <a:xfrm>
              <a:off x="3413114" y="2897070"/>
              <a:ext cx="2212773" cy="58305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5221" tIns="95221" rIns="95221" bIns="95221" numCol="1" spcCol="1270" anchor="ctr" anchorCtr="0">
              <a:noAutofit/>
            </a:bodyPr>
            <a:lstStyle/>
            <a:p>
              <a:pPr lvl="0">
                <a:lnSpc>
                  <a:spcPts val="2400"/>
                </a:lnSpc>
              </a:pPr>
              <a:r>
                <a:rPr lang="zh-TW" altLang="en-US" dirty="0">
                  <a:solidFill>
                    <a:srgbClr val="C00000"/>
                  </a:solidFill>
                  <a:latin typeface="Arial" panose="020F0502020204030204"/>
                  <a:ea typeface="方正启体简体"/>
                </a:rPr>
                <a:t>策略</a:t>
              </a:r>
              <a:r>
                <a:rPr lang="en-US" altLang="zh-TW" dirty="0">
                  <a:solidFill>
                    <a:srgbClr val="C00000"/>
                  </a:solidFill>
                  <a:latin typeface="Arial" panose="020F0502020204030204"/>
                  <a:ea typeface="方正启体简体"/>
                </a:rPr>
                <a:t>:</a:t>
              </a:r>
              <a:r>
                <a:rPr lang="zh-TW" altLang="en-US" dirty="0">
                  <a:solidFill>
                    <a:srgbClr val="C00000"/>
                  </a:solidFill>
                  <a:latin typeface="Arial" panose="020F0502020204030204"/>
                  <a:ea typeface="方正启体简体"/>
                </a:rPr>
                <a:t> 提問、引導語、學習任務、搭鷹架、形成性評量工具的運用</a:t>
              </a:r>
              <a:r>
                <a:rPr lang="en-US" altLang="zh-TW" dirty="0">
                  <a:solidFill>
                    <a:srgbClr val="C00000"/>
                  </a:solidFill>
                  <a:latin typeface="Arial" panose="020F0502020204030204"/>
                  <a:ea typeface="方正启体简体"/>
                </a:rPr>
                <a:t>~</a:t>
              </a:r>
              <a:r>
                <a:rPr lang="zh-TW" altLang="en-US" dirty="0">
                  <a:solidFill>
                    <a:srgbClr val="9A99FF">
                      <a:lumMod val="50000"/>
                    </a:srgbClr>
                  </a:solidFill>
                  <a:latin typeface="Arial" panose="020F0502020204030204"/>
                  <a:ea typeface="方正启体简体"/>
                </a:rPr>
                <a:t>看見學生的學習，適時的調整與修正。</a:t>
              </a:r>
            </a:p>
            <a:p>
              <a:pPr marL="0" marR="0" lvl="0" indent="0" algn="ctr" defTabSz="1110917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zh-TW" sz="2499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endParaRPr>
            </a:p>
          </p:txBody>
        </p:sp>
      </p:grp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72D8EDD8-FB07-4ECF-B7B8-761F9880A3B2}"/>
              </a:ext>
            </a:extLst>
          </p:cNvPr>
          <p:cNvGrpSpPr/>
          <p:nvPr/>
        </p:nvGrpSpPr>
        <p:grpSpPr>
          <a:xfrm>
            <a:off x="6399489" y="4138678"/>
            <a:ext cx="2489514" cy="582876"/>
            <a:chOff x="6402613" y="3067581"/>
            <a:chExt cx="2490282" cy="583056"/>
          </a:xfrm>
        </p:grpSpPr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CE77AC02-C36B-4978-BE85-7312E2176363}"/>
                </a:ext>
              </a:extLst>
            </p:cNvPr>
            <p:cNvSpPr/>
            <p:nvPr/>
          </p:nvSpPr>
          <p:spPr>
            <a:xfrm>
              <a:off x="6402613" y="3067581"/>
              <a:ext cx="2212773" cy="583056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文字方塊 17">
              <a:extLst>
                <a:ext uri="{FF2B5EF4-FFF2-40B4-BE49-F238E27FC236}">
                  <a16:creationId xmlns:a16="http://schemas.microsoft.com/office/drawing/2014/main" id="{7F46FC8E-2F94-43F3-8893-DF574ADB4362}"/>
                </a:ext>
              </a:extLst>
            </p:cNvPr>
            <p:cNvSpPr txBox="1"/>
            <p:nvPr/>
          </p:nvSpPr>
          <p:spPr>
            <a:xfrm>
              <a:off x="6402613" y="3067581"/>
              <a:ext cx="2490282" cy="58305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5221" tIns="95221" rIns="95221" bIns="95221" numCol="1" spcCol="1270" anchor="ctr" anchorCtr="0">
              <a:noAutofit/>
            </a:bodyPr>
            <a:lstStyle/>
            <a:p>
              <a:pPr marL="0" marR="0" lvl="0" indent="0" algn="ctr" defTabSz="1110917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/>
                  <a:uLnTx/>
                  <a:uFillTx/>
                  <a:latin typeface="Calibri"/>
                  <a:ea typeface="新細明體" panose="02020500000000000000" pitchFamily="18" charset="-120"/>
                  <a:cs typeface="+mn-cs"/>
                </a:rPr>
                <a:t>評量規準表的設立</a:t>
              </a:r>
              <a:endParaRPr kumimoji="0" lang="en-US" altLang="zh-TW" sz="1799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endParaRPr>
            </a:p>
            <a:p>
              <a:pPr marL="0" marR="0" lvl="0" indent="0" algn="ctr" defTabSz="1110917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799" b="1" i="0" u="none" strike="noStrike" kern="1200" cap="none" spc="0" normalizeH="0" baseline="0" noProof="0" dirty="0">
                  <a:ln>
                    <a:noFill/>
                  </a:ln>
                  <a:solidFill>
                    <a:srgbClr val="00B0F0"/>
                  </a:solidFill>
                  <a:effectLst/>
                  <a:uLnTx/>
                  <a:uFillTx/>
                  <a:latin typeface="Calibri"/>
                  <a:ea typeface="新細明體" panose="02020500000000000000" pitchFamily="18" charset="-120"/>
                  <a:cs typeface="+mn-cs"/>
                </a:rPr>
                <a:t>評量學生的學習成效</a:t>
              </a:r>
            </a:p>
            <a:p>
              <a:pPr marL="0" marR="0" lvl="0" indent="0" algn="ctr" defTabSz="1110917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2499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7339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7" name="標題 1">
            <a:extLst>
              <a:ext uri="{FF2B5EF4-FFF2-40B4-BE49-F238E27FC236}">
                <a16:creationId xmlns:a16="http://schemas.microsoft.com/office/drawing/2014/main" id="{B21B6BE0-EF3F-4B65-A78F-60ECF5AD52A3}"/>
              </a:ext>
            </a:extLst>
          </p:cNvPr>
          <p:cNvSpPr txBox="1">
            <a:spLocks/>
          </p:cNvSpPr>
          <p:nvPr/>
        </p:nvSpPr>
        <p:spPr>
          <a:xfrm>
            <a:off x="720761" y="254910"/>
            <a:ext cx="8099711" cy="71574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126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599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rPr>
              <a:t>素養導向生活課程常有的學習脈絡成分</a:t>
            </a:r>
          </a:p>
        </p:txBody>
      </p:sp>
      <p:sp>
        <p:nvSpPr>
          <p:cNvPr id="8" name="內容版面配置區 2">
            <a:extLst>
              <a:ext uri="{FF2B5EF4-FFF2-40B4-BE49-F238E27FC236}">
                <a16:creationId xmlns:a16="http://schemas.microsoft.com/office/drawing/2014/main" id="{7690E13F-1979-430F-AAD4-E88E0C66E36C}"/>
              </a:ext>
            </a:extLst>
          </p:cNvPr>
          <p:cNvSpPr txBox="1">
            <a:spLocks/>
          </p:cNvSpPr>
          <p:nvPr/>
        </p:nvSpPr>
        <p:spPr>
          <a:xfrm>
            <a:off x="720761" y="1117454"/>
            <a:ext cx="8273232" cy="331236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感受與體驗</a:t>
            </a:r>
            <a:endParaRPr kumimoji="0" lang="en-US" altLang="zh-TW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引發探究意識</a:t>
            </a:r>
            <a:endParaRPr kumimoji="0" lang="en-US" altLang="zh-TW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使用探究方式與策略</a:t>
            </a:r>
            <a:endParaRPr kumimoji="0" lang="en-US" altLang="zh-TW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解決問題</a:t>
            </a:r>
            <a:endParaRPr kumimoji="0" lang="en-US" altLang="zh-TW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創作</a:t>
            </a:r>
            <a:endParaRPr kumimoji="0" lang="en-US" altLang="zh-TW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發表</a:t>
            </a:r>
            <a:endParaRPr kumimoji="0" lang="en-US" altLang="zh-TW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charset="-120"/>
              <a:cs typeface="+mn-cs"/>
            </a:endParaRPr>
          </a:p>
          <a:p>
            <a:pPr marL="228531" marR="0" lvl="0" indent="-228531" algn="l" defTabSz="91412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zh-TW" altLang="en-US" sz="2799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新細明體" charset="-120"/>
                <a:cs typeface="+mn-cs"/>
              </a:rPr>
              <a:t>應用學習結果</a:t>
            </a:r>
            <a:endParaRPr kumimoji="0" lang="zh-TW" altLang="en-US" sz="2799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6EC7B0D7-61DD-4DB4-A8F7-E9BDF1F28F0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8" t="10269" r="14943" b="17700"/>
          <a:stretch/>
        </p:blipFill>
        <p:spPr>
          <a:xfrm>
            <a:off x="6639243" y="3060392"/>
            <a:ext cx="2291421" cy="1551827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D12FEC4A-D8C2-4725-BA36-9B8E036800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932964">
            <a:off x="5414767" y="1365660"/>
            <a:ext cx="2724173" cy="1537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68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E3F5E423-9963-4125-8812-F9D4C07D6B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457" r="15546"/>
          <a:stretch/>
        </p:blipFill>
        <p:spPr>
          <a:xfrm>
            <a:off x="1726225" y="205210"/>
            <a:ext cx="5996350" cy="473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49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图片 32">
            <a:extLst>
              <a:ext uri="{FF2B5EF4-FFF2-40B4-BE49-F238E27FC236}">
                <a16:creationId xmlns:a16="http://schemas.microsoft.com/office/drawing/2014/main" id="{BE1021D1-EB82-447B-8893-3D3A82C495D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2347139" y="139690"/>
            <a:ext cx="6930033" cy="5996349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3478C2E1-9276-4EFD-A061-203CECAD46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5270267" y="-1506545"/>
            <a:ext cx="6855716" cy="5996349"/>
          </a:xfrm>
          <a:prstGeom prst="rect">
            <a:avLst/>
          </a:prstGeom>
        </p:spPr>
      </p:pic>
      <p:sp>
        <p:nvSpPr>
          <p:cNvPr id="35" name="矩形 34">
            <a:extLst>
              <a:ext uri="{FF2B5EF4-FFF2-40B4-BE49-F238E27FC236}">
                <a16:creationId xmlns:a16="http://schemas.microsoft.com/office/drawing/2014/main" id="{8576F878-D961-4975-B42B-95BEF48C727F}"/>
              </a:ext>
            </a:extLst>
          </p:cNvPr>
          <p:cNvSpPr/>
          <p:nvPr/>
        </p:nvSpPr>
        <p:spPr>
          <a:xfrm>
            <a:off x="4080868" y="953003"/>
            <a:ext cx="98226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8000" spc="300" dirty="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微软雅黑" panose="020B0503020204020204" pitchFamily="34" charset="-122"/>
                <a:cs typeface="+mn-ea"/>
                <a:sym typeface="+mn-lt"/>
              </a:rPr>
              <a:t>0</a:t>
            </a:r>
            <a:r>
              <a:rPr lang="en-US" altLang="zh-TW" sz="8000" spc="300" dirty="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微软雅黑" panose="020B0503020204020204" pitchFamily="34" charset="-122"/>
                <a:cs typeface="+mn-ea"/>
                <a:sym typeface="+mn-lt"/>
              </a:rPr>
              <a:t>1</a:t>
            </a:r>
            <a:endParaRPr lang="zh-CN" altLang="en-US" sz="8000" spc="300" dirty="0">
              <a:solidFill>
                <a:schemeClr val="tx1">
                  <a:lumMod val="65000"/>
                  <a:lumOff val="35000"/>
                </a:schemeClr>
              </a:solidFill>
              <a:latin typeface="Agency FB" panose="020B0503020202020204" pitchFamily="34" charset="0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6" name="TextBox 7">
            <a:extLst>
              <a:ext uri="{FF2B5EF4-FFF2-40B4-BE49-F238E27FC236}">
                <a16:creationId xmlns:a16="http://schemas.microsoft.com/office/drawing/2014/main" id="{41ECE763-AED7-4F9D-B764-CA20B87896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8846" y="2499742"/>
            <a:ext cx="7326306" cy="1276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lnSpc>
                <a:spcPct val="150000"/>
              </a:lnSpc>
              <a:defRPr/>
            </a:pPr>
            <a:r>
              <a:rPr lang="zh-TW" alt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素養導向主題教學案例與學習評量探討</a:t>
            </a:r>
            <a:endParaRPr lang="en-US" altLang="zh-TW" sz="20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  <a:p>
            <a:pPr algn="ctr">
              <a:lnSpc>
                <a:spcPct val="150000"/>
              </a:lnSpc>
              <a:defRPr/>
            </a:pPr>
            <a:r>
              <a:rPr lang="en-US" altLang="zh-TW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~</a:t>
            </a:r>
            <a:r>
              <a:rPr lang="zh-TW" altLang="en-US" sz="4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以「光影好好玩」為例</a:t>
            </a:r>
            <a:endParaRPr lang="zh-CN" altLang="en-US" sz="4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2954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00"/>
                            </p:stCondLst>
                            <p:childTnLst>
                              <p:par>
                                <p:cTn id="24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4EBD2F78-86C0-4DA9-92E1-73138079F0FE}"/>
              </a:ext>
            </a:extLst>
          </p:cNvPr>
          <p:cNvSpPr/>
          <p:nvPr/>
        </p:nvSpPr>
        <p:spPr>
          <a:xfrm>
            <a:off x="1879927" y="4505866"/>
            <a:ext cx="61701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dirty="0"/>
              <a:t>https://admin.sli.do/event/fD6fJVVSJYp15Bb5MRy7d3/polls</a:t>
            </a:r>
            <a:endParaRPr lang="zh-TW" altLang="en-US" dirty="0"/>
          </a:p>
        </p:txBody>
      </p:sp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ADFBF15F-012D-4A8A-99B8-1D9F3638E4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0155" y="1119535"/>
            <a:ext cx="3143689" cy="3134162"/>
          </a:xfrm>
          <a:prstGeom prst="rect">
            <a:avLst/>
          </a:prstGeom>
        </p:spPr>
      </p:pic>
      <p:sp>
        <p:nvSpPr>
          <p:cNvPr id="26" name="Title 1"/>
          <p:cNvSpPr txBox="1">
            <a:spLocks/>
          </p:cNvSpPr>
          <p:nvPr/>
        </p:nvSpPr>
        <p:spPr>
          <a:xfrm>
            <a:off x="834854" y="303223"/>
            <a:ext cx="7474292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6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共備 </a:t>
            </a:r>
            <a:r>
              <a:rPr lang="en-US" altLang="zh-TW" sz="36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 </a:t>
            </a:r>
            <a:r>
              <a:rPr lang="zh-TW" altLang="en-US" sz="3600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光影主題可以實施哪些活動？</a:t>
            </a:r>
            <a:endParaRPr lang="en-US" altLang="zh-TW" sz="3600" b="1" dirty="0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024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EAF0B722-68B1-4822-99BD-41727EEB532F}"/>
              </a:ext>
            </a:extLst>
          </p:cNvPr>
          <p:cNvSpPr/>
          <p:nvPr/>
        </p:nvSpPr>
        <p:spPr>
          <a:xfrm>
            <a:off x="3328239" y="4483733"/>
            <a:ext cx="2387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dirty="0"/>
              <a:t>https://reurl.cc/OVdZar</a:t>
            </a:r>
            <a:endParaRPr lang="zh-TW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DF1C1CF-688A-4738-8F69-27204C1E8B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294" y="1203598"/>
            <a:ext cx="2971412" cy="297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itle 1"/>
          <p:cNvSpPr txBox="1">
            <a:spLocks/>
          </p:cNvSpPr>
          <p:nvPr/>
        </p:nvSpPr>
        <p:spPr>
          <a:xfrm>
            <a:off x="885784" y="330732"/>
            <a:ext cx="727280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6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共備 </a:t>
            </a:r>
            <a:r>
              <a:rPr lang="en-US" altLang="zh-TW" sz="36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 </a:t>
            </a:r>
            <a:r>
              <a:rPr lang="zh-TW" altLang="en-US" sz="3600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鋪陳光影主題的脈絡化活動</a:t>
            </a:r>
            <a:endParaRPr lang="en-US" altLang="zh-TW" sz="3600" b="1" dirty="0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7319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99023" y="-2172336"/>
            <a:ext cx="6855716" cy="5996349"/>
          </a:xfrm>
          <a:prstGeom prst="rect">
            <a:avLst/>
          </a:prstGeom>
        </p:spPr>
      </p:pic>
      <p:sp>
        <p:nvSpPr>
          <p:cNvPr id="6" name="AutoShape 4" descr="qr code">
            <a:extLst>
              <a:ext uri="{FF2B5EF4-FFF2-40B4-BE49-F238E27FC236}">
                <a16:creationId xmlns:a16="http://schemas.microsoft.com/office/drawing/2014/main" id="{E3D9A927-6DE5-4A3A-AC8E-203A649A0B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FB2E062-E9F1-4AE4-8EFC-E12738791D2B}"/>
              </a:ext>
            </a:extLst>
          </p:cNvPr>
          <p:cNvSpPr txBox="1">
            <a:spLocks/>
          </p:cNvSpPr>
          <p:nvPr/>
        </p:nvSpPr>
        <p:spPr>
          <a:xfrm>
            <a:off x="1876074" y="1851670"/>
            <a:ext cx="5391852" cy="943132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4800" b="1" dirty="0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4" action="ppaction://hlinkpres?slideindex=1&amp;slidetitle=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光影好好玩  教科書</a:t>
            </a:r>
            <a:endParaRPr lang="en-US" altLang="zh-TW" sz="4800" b="1" dirty="0">
              <a:solidFill>
                <a:srgbClr val="FFC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AutoShape 4" descr="qr code">
            <a:extLst>
              <a:ext uri="{FF2B5EF4-FFF2-40B4-BE49-F238E27FC236}">
                <a16:creationId xmlns:a16="http://schemas.microsoft.com/office/drawing/2014/main" id="{8F2D1815-6A91-4353-B319-6D9831AAE95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25717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4296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2915816" y="195486"/>
            <a:ext cx="4434200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你曾經看過什麼樣的影子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9CA7347E-5757-4DF3-B9EB-C03E694BB5D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73" r="650" b="3893"/>
          <a:stretch/>
        </p:blipFill>
        <p:spPr>
          <a:xfrm>
            <a:off x="1290048" y="699542"/>
            <a:ext cx="6827525" cy="4339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376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46408" y="1225337"/>
            <a:ext cx="4237350" cy="3813388"/>
            <a:chOff x="2251455" y="1453526"/>
            <a:chExt cx="2147724" cy="2827719"/>
          </a:xfrm>
        </p:grpSpPr>
        <p:sp>
          <p:nvSpPr>
            <p:cNvPr id="49" name="Rectangle: Rounded Corners 4"/>
            <p:cNvSpPr/>
            <p:nvPr/>
          </p:nvSpPr>
          <p:spPr>
            <a:xfrm>
              <a:off x="3263905" y="2286403"/>
              <a:ext cx="122825" cy="199484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0" name="Rectangle: Rounded Corners 5"/>
            <p:cNvSpPr/>
            <p:nvPr/>
          </p:nvSpPr>
          <p:spPr>
            <a:xfrm rot="18638012">
              <a:off x="3465912" y="3772852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1" name="Rectangle: Rounded Corners 6"/>
            <p:cNvSpPr/>
            <p:nvPr/>
          </p:nvSpPr>
          <p:spPr>
            <a:xfrm rot="2961988" flipH="1">
              <a:off x="3073088" y="3772851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2" name="Rectangle: Top Corners Rounded 7"/>
            <p:cNvSpPr/>
            <p:nvPr/>
          </p:nvSpPr>
          <p:spPr>
            <a:xfrm rot="10800000">
              <a:off x="2320243" y="1524367"/>
              <a:ext cx="2010148" cy="128143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3" name="Rectangle 8"/>
            <p:cNvSpPr/>
            <p:nvPr/>
          </p:nvSpPr>
          <p:spPr>
            <a:xfrm>
              <a:off x="2251455" y="1453526"/>
              <a:ext cx="2147724" cy="141683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4" name="Rectangle: Top Corners Rounded 9"/>
            <p:cNvSpPr/>
            <p:nvPr/>
          </p:nvSpPr>
          <p:spPr>
            <a:xfrm rot="10800000">
              <a:off x="2388557" y="1624517"/>
              <a:ext cx="1873522" cy="110319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</p:grpSp>
      <p:grpSp>
        <p:nvGrpSpPr>
          <p:cNvPr id="5" name="Group 10"/>
          <p:cNvGrpSpPr/>
          <p:nvPr/>
        </p:nvGrpSpPr>
        <p:grpSpPr>
          <a:xfrm>
            <a:off x="1445099" y="1848379"/>
            <a:ext cx="2108233" cy="2628515"/>
            <a:chOff x="763805" y="1583131"/>
            <a:chExt cx="2318591" cy="2890803"/>
          </a:xfrm>
          <a:solidFill>
            <a:schemeClr val="accent1"/>
          </a:solid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grpSpPr>
        <p:sp>
          <p:nvSpPr>
            <p:cNvPr id="44" name="Rectangle 11"/>
            <p:cNvSpPr/>
            <p:nvPr/>
          </p:nvSpPr>
          <p:spPr>
            <a:xfrm rot="19738725" flipV="1">
              <a:off x="2188157" y="1976141"/>
              <a:ext cx="894239" cy="5459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45" name="Group 12"/>
            <p:cNvGrpSpPr/>
            <p:nvPr/>
          </p:nvGrpSpPr>
          <p:grpSpPr>
            <a:xfrm>
              <a:off x="763805" y="1583131"/>
              <a:ext cx="1541131" cy="2890803"/>
              <a:chOff x="1482726" y="1941513"/>
              <a:chExt cx="1290638" cy="2420937"/>
            </a:xfrm>
            <a:grpFill/>
          </p:grpSpPr>
          <p:sp>
            <p:nvSpPr>
              <p:cNvPr id="46" name="Freeform: Shape 13"/>
              <p:cNvSpPr>
                <a:spLocks/>
              </p:cNvSpPr>
              <p:nvPr/>
            </p:nvSpPr>
            <p:spPr bwMode="auto">
              <a:xfrm>
                <a:off x="1482726" y="2428875"/>
                <a:ext cx="1290638" cy="1933575"/>
              </a:xfrm>
              <a:custGeom>
                <a:avLst/>
                <a:gdLst/>
                <a:ahLst/>
                <a:cxnLst>
                  <a:cxn ang="0">
                    <a:pos x="490" y="13"/>
                  </a:cxn>
                  <a:cxn ang="0">
                    <a:pos x="442" y="12"/>
                  </a:cxn>
                  <a:cxn ang="0">
                    <a:pos x="269" y="31"/>
                  </a:cxn>
                  <a:cxn ang="0">
                    <a:pos x="224" y="11"/>
                  </a:cxn>
                  <a:cxn ang="0">
                    <a:pos x="224" y="11"/>
                  </a:cxn>
                  <a:cxn ang="0">
                    <a:pos x="200" y="36"/>
                  </a:cxn>
                  <a:cxn ang="0">
                    <a:pos x="176" y="11"/>
                  </a:cxn>
                  <a:cxn ang="0">
                    <a:pos x="135" y="30"/>
                  </a:cxn>
                  <a:cxn ang="0">
                    <a:pos x="15" y="333"/>
                  </a:cxn>
                  <a:cxn ang="0">
                    <a:pos x="53" y="368"/>
                  </a:cxn>
                  <a:cxn ang="0">
                    <a:pos x="56" y="368"/>
                  </a:cxn>
                  <a:cxn ang="0">
                    <a:pos x="91" y="327"/>
                  </a:cxn>
                  <a:cxn ang="0">
                    <a:pos x="99" y="192"/>
                  </a:cxn>
                  <a:cxn ang="0">
                    <a:pos x="99" y="315"/>
                  </a:cxn>
                  <a:cxn ang="0">
                    <a:pos x="100" y="352"/>
                  </a:cxn>
                  <a:cxn ang="0">
                    <a:pos x="80" y="713"/>
                  </a:cxn>
                  <a:cxn ang="0">
                    <a:pos x="122" y="762"/>
                  </a:cxn>
                  <a:cxn ang="0">
                    <a:pos x="126" y="762"/>
                  </a:cxn>
                  <a:cxn ang="0">
                    <a:pos x="171" y="720"/>
                  </a:cxn>
                  <a:cxn ang="0">
                    <a:pos x="193" y="402"/>
                  </a:cxn>
                  <a:cxn ang="0">
                    <a:pos x="200" y="402"/>
                  </a:cxn>
                  <a:cxn ang="0">
                    <a:pos x="208" y="402"/>
                  </a:cxn>
                  <a:cxn ang="0">
                    <a:pos x="238" y="721"/>
                  </a:cxn>
                  <a:cxn ang="0">
                    <a:pos x="283" y="762"/>
                  </a:cxn>
                  <a:cxn ang="0">
                    <a:pos x="287" y="762"/>
                  </a:cxn>
                  <a:cxn ang="0">
                    <a:pos x="328" y="713"/>
                  </a:cxn>
                  <a:cxn ang="0">
                    <a:pos x="303" y="350"/>
                  </a:cxn>
                  <a:cxn ang="0">
                    <a:pos x="301" y="315"/>
                  </a:cxn>
                  <a:cxn ang="0">
                    <a:pos x="301" y="133"/>
                  </a:cxn>
                  <a:cxn ang="0">
                    <a:pos x="342" y="138"/>
                  </a:cxn>
                  <a:cxn ang="0">
                    <a:pos x="488" y="73"/>
                  </a:cxn>
                  <a:cxn ang="0">
                    <a:pos x="500" y="26"/>
                  </a:cxn>
                </a:cxnLst>
                <a:rect l="0" t="0" r="r" b="b"/>
                <a:pathLst>
                  <a:path w="507" h="762">
                    <a:moveTo>
                      <a:pt x="490" y="13"/>
                    </a:moveTo>
                    <a:cubicBezTo>
                      <a:pt x="477" y="1"/>
                      <a:pt x="456" y="0"/>
                      <a:pt x="442" y="12"/>
                    </a:cubicBezTo>
                    <a:cubicBezTo>
                      <a:pt x="369" y="67"/>
                      <a:pt x="343" y="79"/>
                      <a:pt x="269" y="31"/>
                    </a:cubicBezTo>
                    <a:cubicBezTo>
                      <a:pt x="263" y="27"/>
                      <a:pt x="237" y="14"/>
                      <a:pt x="224" y="11"/>
                    </a:cubicBezTo>
                    <a:cubicBezTo>
                      <a:pt x="224" y="11"/>
                      <a:pt x="224" y="11"/>
                      <a:pt x="224" y="11"/>
                    </a:cubicBezTo>
                    <a:cubicBezTo>
                      <a:pt x="200" y="36"/>
                      <a:pt x="200" y="36"/>
                      <a:pt x="200" y="36"/>
                    </a:cubicBezTo>
                    <a:cubicBezTo>
                      <a:pt x="176" y="11"/>
                      <a:pt x="176" y="11"/>
                      <a:pt x="176" y="11"/>
                    </a:cubicBezTo>
                    <a:cubicBezTo>
                      <a:pt x="164" y="14"/>
                      <a:pt x="137" y="28"/>
                      <a:pt x="135" y="30"/>
                    </a:cubicBezTo>
                    <a:cubicBezTo>
                      <a:pt x="64" y="73"/>
                      <a:pt x="0" y="140"/>
                      <a:pt x="15" y="333"/>
                    </a:cubicBezTo>
                    <a:cubicBezTo>
                      <a:pt x="17" y="353"/>
                      <a:pt x="33" y="368"/>
                      <a:pt x="53" y="368"/>
                    </a:cubicBezTo>
                    <a:cubicBezTo>
                      <a:pt x="54" y="368"/>
                      <a:pt x="55" y="368"/>
                      <a:pt x="56" y="368"/>
                    </a:cubicBezTo>
                    <a:cubicBezTo>
                      <a:pt x="77" y="367"/>
                      <a:pt x="93" y="348"/>
                      <a:pt x="91" y="327"/>
                    </a:cubicBezTo>
                    <a:cubicBezTo>
                      <a:pt x="87" y="267"/>
                      <a:pt x="90" y="224"/>
                      <a:pt x="99" y="192"/>
                    </a:cubicBezTo>
                    <a:cubicBezTo>
                      <a:pt x="99" y="315"/>
                      <a:pt x="99" y="315"/>
                      <a:pt x="99" y="315"/>
                    </a:cubicBezTo>
                    <a:cubicBezTo>
                      <a:pt x="99" y="328"/>
                      <a:pt x="99" y="319"/>
                      <a:pt x="100" y="352"/>
                    </a:cubicBezTo>
                    <a:cubicBezTo>
                      <a:pt x="80" y="713"/>
                      <a:pt x="80" y="713"/>
                      <a:pt x="80" y="713"/>
                    </a:cubicBezTo>
                    <a:cubicBezTo>
                      <a:pt x="79" y="738"/>
                      <a:pt x="97" y="760"/>
                      <a:pt x="122" y="762"/>
                    </a:cubicBezTo>
                    <a:cubicBezTo>
                      <a:pt x="123" y="762"/>
                      <a:pt x="125" y="762"/>
                      <a:pt x="126" y="762"/>
                    </a:cubicBezTo>
                    <a:cubicBezTo>
                      <a:pt x="149" y="762"/>
                      <a:pt x="169" y="744"/>
                      <a:pt x="171" y="720"/>
                    </a:cubicBezTo>
                    <a:cubicBezTo>
                      <a:pt x="193" y="402"/>
                      <a:pt x="193" y="402"/>
                      <a:pt x="193" y="402"/>
                    </a:cubicBezTo>
                    <a:cubicBezTo>
                      <a:pt x="195" y="402"/>
                      <a:pt x="199" y="402"/>
                      <a:pt x="200" y="402"/>
                    </a:cubicBezTo>
                    <a:cubicBezTo>
                      <a:pt x="204" y="402"/>
                      <a:pt x="205" y="402"/>
                      <a:pt x="208" y="402"/>
                    </a:cubicBezTo>
                    <a:cubicBezTo>
                      <a:pt x="238" y="721"/>
                      <a:pt x="238" y="721"/>
                      <a:pt x="238" y="721"/>
                    </a:cubicBezTo>
                    <a:cubicBezTo>
                      <a:pt x="240" y="744"/>
                      <a:pt x="259" y="762"/>
                      <a:pt x="283" y="762"/>
                    </a:cubicBezTo>
                    <a:cubicBezTo>
                      <a:pt x="284" y="762"/>
                      <a:pt x="285" y="762"/>
                      <a:pt x="287" y="762"/>
                    </a:cubicBezTo>
                    <a:cubicBezTo>
                      <a:pt x="312" y="760"/>
                      <a:pt x="330" y="738"/>
                      <a:pt x="328" y="713"/>
                    </a:cubicBezTo>
                    <a:cubicBezTo>
                      <a:pt x="328" y="713"/>
                      <a:pt x="303" y="351"/>
                      <a:pt x="303" y="350"/>
                    </a:cubicBezTo>
                    <a:cubicBezTo>
                      <a:pt x="301" y="315"/>
                      <a:pt x="301" y="325"/>
                      <a:pt x="301" y="315"/>
                    </a:cubicBezTo>
                    <a:cubicBezTo>
                      <a:pt x="301" y="133"/>
                      <a:pt x="301" y="133"/>
                      <a:pt x="301" y="133"/>
                    </a:cubicBezTo>
                    <a:cubicBezTo>
                      <a:pt x="315" y="136"/>
                      <a:pt x="329" y="138"/>
                      <a:pt x="342" y="138"/>
                    </a:cubicBezTo>
                    <a:cubicBezTo>
                      <a:pt x="395" y="138"/>
                      <a:pt x="441" y="108"/>
                      <a:pt x="488" y="73"/>
                    </a:cubicBezTo>
                    <a:cubicBezTo>
                      <a:pt x="503" y="62"/>
                      <a:pt x="507" y="42"/>
                      <a:pt x="500" y="26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Freeform: Shape 14"/>
              <p:cNvSpPr>
                <a:spLocks/>
              </p:cNvSpPr>
              <p:nvPr/>
            </p:nvSpPr>
            <p:spPr bwMode="auto">
              <a:xfrm>
                <a:off x="1931988" y="2530475"/>
                <a:ext cx="122238" cy="484188"/>
              </a:xfrm>
              <a:custGeom>
                <a:avLst/>
                <a:gdLst/>
                <a:ahLst/>
                <a:cxnLst>
                  <a:cxn ang="0">
                    <a:pos x="40" y="305"/>
                  </a:cxn>
                  <a:cxn ang="0">
                    <a:pos x="38" y="305"/>
                  </a:cxn>
                  <a:cxn ang="0">
                    <a:pos x="0" y="254"/>
                  </a:cxn>
                  <a:cxn ang="0">
                    <a:pos x="38" y="0"/>
                  </a:cxn>
                  <a:cxn ang="0">
                    <a:pos x="40" y="0"/>
                  </a:cxn>
                  <a:cxn ang="0">
                    <a:pos x="77" y="254"/>
                  </a:cxn>
                  <a:cxn ang="0">
                    <a:pos x="40" y="305"/>
                  </a:cxn>
                </a:cxnLst>
                <a:rect l="0" t="0" r="r" b="b"/>
                <a:pathLst>
                  <a:path w="77" h="305">
                    <a:moveTo>
                      <a:pt x="40" y="305"/>
                    </a:moveTo>
                    <a:lnTo>
                      <a:pt x="38" y="305"/>
                    </a:lnTo>
                    <a:lnTo>
                      <a:pt x="0" y="254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77" y="254"/>
                    </a:lnTo>
                    <a:lnTo>
                      <a:pt x="40" y="30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Freeform: Shape 15"/>
              <p:cNvSpPr>
                <a:spLocks/>
              </p:cNvSpPr>
              <p:nvPr/>
            </p:nvSpPr>
            <p:spPr bwMode="auto">
              <a:xfrm>
                <a:off x="1743076" y="1941513"/>
                <a:ext cx="501650" cy="501650"/>
              </a:xfrm>
              <a:custGeom>
                <a:avLst/>
                <a:gdLst/>
                <a:ahLst/>
                <a:cxnLst>
                  <a:cxn ang="0">
                    <a:pos x="197" y="99"/>
                  </a:cxn>
                  <a:cxn ang="0">
                    <a:pos x="98" y="198"/>
                  </a:cxn>
                  <a:cxn ang="0">
                    <a:pos x="0" y="99"/>
                  </a:cxn>
                  <a:cxn ang="0">
                    <a:pos x="98" y="0"/>
                  </a:cxn>
                  <a:cxn ang="0">
                    <a:pos x="197" y="99"/>
                  </a:cxn>
                  <a:cxn ang="0">
                    <a:pos x="197" y="99"/>
                  </a:cxn>
                  <a:cxn ang="0">
                    <a:pos x="197" y="99"/>
                  </a:cxn>
                </a:cxnLst>
                <a:rect l="0" t="0" r="r" b="b"/>
                <a:pathLst>
                  <a:path w="197" h="198">
                    <a:moveTo>
                      <a:pt x="197" y="99"/>
                    </a:moveTo>
                    <a:cubicBezTo>
                      <a:pt x="197" y="153"/>
                      <a:pt x="153" y="198"/>
                      <a:pt x="98" y="198"/>
                    </a:cubicBezTo>
                    <a:cubicBezTo>
                      <a:pt x="44" y="198"/>
                      <a:pt x="0" y="153"/>
                      <a:pt x="0" y="99"/>
                    </a:cubicBezTo>
                    <a:cubicBezTo>
                      <a:pt x="0" y="44"/>
                      <a:pt x="44" y="0"/>
                      <a:pt x="98" y="0"/>
                    </a:cubicBezTo>
                    <a:cubicBezTo>
                      <a:pt x="153" y="0"/>
                      <a:pt x="197" y="44"/>
                      <a:pt x="197" y="99"/>
                    </a:cubicBezTo>
                    <a:close/>
                    <a:moveTo>
                      <a:pt x="197" y="99"/>
                    </a:moveTo>
                    <a:cubicBezTo>
                      <a:pt x="197" y="99"/>
                      <a:pt x="197" y="99"/>
                      <a:pt x="197" y="99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</p:grpSp>
      </p:grpSp>
      <p:sp>
        <p:nvSpPr>
          <p:cNvPr id="56" name="Title 1"/>
          <p:cNvSpPr txBox="1">
            <a:spLocks/>
          </p:cNvSpPr>
          <p:nvPr/>
        </p:nvSpPr>
        <p:spPr>
          <a:xfrm>
            <a:off x="3359548" y="1994763"/>
            <a:ext cx="327897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提問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</a:p>
          <a:p>
            <a:pPr algn="l"/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太陽、物體和影子的位置是怎麼排列的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70" name="Title 1">
            <a:extLst>
              <a:ext uri="{FF2B5EF4-FFF2-40B4-BE49-F238E27FC236}">
                <a16:creationId xmlns:a16="http://schemas.microsoft.com/office/drawing/2014/main" id="{B64E0502-8E17-4C66-9072-D634A6F428BC}"/>
              </a:ext>
            </a:extLst>
          </p:cNvPr>
          <p:cNvSpPr txBox="1">
            <a:spLocks/>
          </p:cNvSpPr>
          <p:nvPr/>
        </p:nvSpPr>
        <p:spPr>
          <a:xfrm>
            <a:off x="842941" y="311637"/>
            <a:ext cx="5537205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請孩子分享對影子的認識、感受與體驗</a:t>
            </a:r>
            <a:endParaRPr lang="en-US" altLang="zh-TW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252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462298" y="257816"/>
            <a:ext cx="4396779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孩子分享對影子的認識與感受</a:t>
            </a:r>
            <a:endParaRPr lang="en-GB" altLang="zh-CN" sz="24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11" name="图片 2">
            <a:extLst>
              <a:ext uri="{FF2B5EF4-FFF2-40B4-BE49-F238E27FC236}">
                <a16:creationId xmlns:a16="http://schemas.microsoft.com/office/drawing/2014/main" id="{24306CAE-4E96-4DFB-AE47-D1270C26793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40803" y="661407"/>
            <a:ext cx="3518274" cy="5278157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322C5768-80AF-4262-95BA-3EA4110EA9D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" t="31108" r="9693" b="5893"/>
          <a:stretch/>
        </p:blipFill>
        <p:spPr>
          <a:xfrm rot="21107547">
            <a:off x="2040780" y="1640807"/>
            <a:ext cx="2243547" cy="2989398"/>
          </a:xfrm>
          <a:prstGeom prst="rect">
            <a:avLst/>
          </a:prstGeom>
        </p:spPr>
      </p:pic>
      <p:pic>
        <p:nvPicPr>
          <p:cNvPr id="17" name="图片 2">
            <a:extLst>
              <a:ext uri="{FF2B5EF4-FFF2-40B4-BE49-F238E27FC236}">
                <a16:creationId xmlns:a16="http://schemas.microsoft.com/office/drawing/2014/main" id="{62E8282B-7C1F-4CAE-BDA4-C36B9529D13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07464">
            <a:off x="4404950" y="760173"/>
            <a:ext cx="3667303" cy="5278157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46F7E0E0-D86E-4486-9C13-524DA9CA9C8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1434" r="32770"/>
          <a:stretch/>
        </p:blipFill>
        <p:spPr>
          <a:xfrm rot="193564">
            <a:off x="5229491" y="1549258"/>
            <a:ext cx="2131230" cy="2953879"/>
          </a:xfrm>
          <a:prstGeom prst="rect">
            <a:avLst/>
          </a:prstGeom>
        </p:spPr>
      </p:pic>
      <p:sp>
        <p:nvSpPr>
          <p:cNvPr id="8" name="橢圓 7">
            <a:extLst>
              <a:ext uri="{FF2B5EF4-FFF2-40B4-BE49-F238E27FC236}">
                <a16:creationId xmlns:a16="http://schemas.microsoft.com/office/drawing/2014/main" id="{A25CED1E-C277-41F7-A194-35EA8389C13F}"/>
              </a:ext>
            </a:extLst>
          </p:cNvPr>
          <p:cNvSpPr/>
          <p:nvPr/>
        </p:nvSpPr>
        <p:spPr>
          <a:xfrm>
            <a:off x="2859595" y="1923678"/>
            <a:ext cx="1626628" cy="183654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19" name="橢圓 18">
            <a:extLst>
              <a:ext uri="{FF2B5EF4-FFF2-40B4-BE49-F238E27FC236}">
                <a16:creationId xmlns:a16="http://schemas.microsoft.com/office/drawing/2014/main" id="{50FAE19F-3545-417B-8084-8E2659E83288}"/>
              </a:ext>
            </a:extLst>
          </p:cNvPr>
          <p:cNvSpPr/>
          <p:nvPr/>
        </p:nvSpPr>
        <p:spPr>
          <a:xfrm>
            <a:off x="5171826" y="1491630"/>
            <a:ext cx="1626628" cy="30803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D03B183C-9D0B-4D4C-8050-C7D4BCD5FEEE}"/>
              </a:ext>
            </a:extLst>
          </p:cNvPr>
          <p:cNvSpPr txBox="1">
            <a:spLocks/>
          </p:cNvSpPr>
          <p:nvPr/>
        </p:nvSpPr>
        <p:spPr>
          <a:xfrm>
            <a:off x="3969589" y="1311431"/>
            <a:ext cx="1614433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發現問題</a:t>
            </a:r>
            <a:endParaRPr lang="en-GB" altLang="zh-CN" sz="2400" b="1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483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9" grpId="0" animBg="1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627784" y="666606"/>
            <a:ext cx="4464496" cy="4206364"/>
            <a:chOff x="2251455" y="1453526"/>
            <a:chExt cx="2147724" cy="2827719"/>
          </a:xfrm>
        </p:grpSpPr>
        <p:sp>
          <p:nvSpPr>
            <p:cNvPr id="49" name="Rectangle: Rounded Corners 4"/>
            <p:cNvSpPr/>
            <p:nvPr/>
          </p:nvSpPr>
          <p:spPr>
            <a:xfrm>
              <a:off x="3263905" y="2286403"/>
              <a:ext cx="122825" cy="199484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0" name="Rectangle: Rounded Corners 5"/>
            <p:cNvSpPr/>
            <p:nvPr/>
          </p:nvSpPr>
          <p:spPr>
            <a:xfrm rot="18638012">
              <a:off x="3465912" y="3772852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1" name="Rectangle: Rounded Corners 6"/>
            <p:cNvSpPr/>
            <p:nvPr/>
          </p:nvSpPr>
          <p:spPr>
            <a:xfrm rot="2961988" flipH="1">
              <a:off x="3073088" y="3772851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2" name="Rectangle: Top Corners Rounded 7"/>
            <p:cNvSpPr/>
            <p:nvPr/>
          </p:nvSpPr>
          <p:spPr>
            <a:xfrm rot="10800000">
              <a:off x="2320243" y="1524367"/>
              <a:ext cx="2010148" cy="128143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3" name="Rectangle 8"/>
            <p:cNvSpPr/>
            <p:nvPr/>
          </p:nvSpPr>
          <p:spPr>
            <a:xfrm>
              <a:off x="2251455" y="1453526"/>
              <a:ext cx="2147724" cy="141683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4" name="Rectangle: Top Corners Rounded 9"/>
            <p:cNvSpPr/>
            <p:nvPr/>
          </p:nvSpPr>
          <p:spPr>
            <a:xfrm rot="10800000">
              <a:off x="2388557" y="1624517"/>
              <a:ext cx="1873522" cy="110319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</p:grpSp>
      <p:grpSp>
        <p:nvGrpSpPr>
          <p:cNvPr id="5" name="Group 10"/>
          <p:cNvGrpSpPr/>
          <p:nvPr/>
        </p:nvGrpSpPr>
        <p:grpSpPr>
          <a:xfrm>
            <a:off x="1445099" y="1848379"/>
            <a:ext cx="2108233" cy="2628515"/>
            <a:chOff x="763805" y="1583131"/>
            <a:chExt cx="2318591" cy="2890803"/>
          </a:xfrm>
          <a:solidFill>
            <a:schemeClr val="accent1"/>
          </a:solid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grpSpPr>
        <p:sp>
          <p:nvSpPr>
            <p:cNvPr id="44" name="Rectangle 11"/>
            <p:cNvSpPr/>
            <p:nvPr/>
          </p:nvSpPr>
          <p:spPr>
            <a:xfrm rot="19738725" flipV="1">
              <a:off x="2188157" y="1976141"/>
              <a:ext cx="894239" cy="5459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45" name="Group 12"/>
            <p:cNvGrpSpPr/>
            <p:nvPr/>
          </p:nvGrpSpPr>
          <p:grpSpPr>
            <a:xfrm>
              <a:off x="763805" y="1583131"/>
              <a:ext cx="1541131" cy="2890803"/>
              <a:chOff x="1482726" y="1941513"/>
              <a:chExt cx="1290638" cy="2420937"/>
            </a:xfrm>
            <a:grpFill/>
          </p:grpSpPr>
          <p:sp>
            <p:nvSpPr>
              <p:cNvPr id="46" name="Freeform: Shape 13"/>
              <p:cNvSpPr>
                <a:spLocks/>
              </p:cNvSpPr>
              <p:nvPr/>
            </p:nvSpPr>
            <p:spPr bwMode="auto">
              <a:xfrm>
                <a:off x="1482726" y="2428875"/>
                <a:ext cx="1290638" cy="1933575"/>
              </a:xfrm>
              <a:custGeom>
                <a:avLst/>
                <a:gdLst/>
                <a:ahLst/>
                <a:cxnLst>
                  <a:cxn ang="0">
                    <a:pos x="490" y="13"/>
                  </a:cxn>
                  <a:cxn ang="0">
                    <a:pos x="442" y="12"/>
                  </a:cxn>
                  <a:cxn ang="0">
                    <a:pos x="269" y="31"/>
                  </a:cxn>
                  <a:cxn ang="0">
                    <a:pos x="224" y="11"/>
                  </a:cxn>
                  <a:cxn ang="0">
                    <a:pos x="224" y="11"/>
                  </a:cxn>
                  <a:cxn ang="0">
                    <a:pos x="200" y="36"/>
                  </a:cxn>
                  <a:cxn ang="0">
                    <a:pos x="176" y="11"/>
                  </a:cxn>
                  <a:cxn ang="0">
                    <a:pos x="135" y="30"/>
                  </a:cxn>
                  <a:cxn ang="0">
                    <a:pos x="15" y="333"/>
                  </a:cxn>
                  <a:cxn ang="0">
                    <a:pos x="53" y="368"/>
                  </a:cxn>
                  <a:cxn ang="0">
                    <a:pos x="56" y="368"/>
                  </a:cxn>
                  <a:cxn ang="0">
                    <a:pos x="91" y="327"/>
                  </a:cxn>
                  <a:cxn ang="0">
                    <a:pos x="99" y="192"/>
                  </a:cxn>
                  <a:cxn ang="0">
                    <a:pos x="99" y="315"/>
                  </a:cxn>
                  <a:cxn ang="0">
                    <a:pos x="100" y="352"/>
                  </a:cxn>
                  <a:cxn ang="0">
                    <a:pos x="80" y="713"/>
                  </a:cxn>
                  <a:cxn ang="0">
                    <a:pos x="122" y="762"/>
                  </a:cxn>
                  <a:cxn ang="0">
                    <a:pos x="126" y="762"/>
                  </a:cxn>
                  <a:cxn ang="0">
                    <a:pos x="171" y="720"/>
                  </a:cxn>
                  <a:cxn ang="0">
                    <a:pos x="193" y="402"/>
                  </a:cxn>
                  <a:cxn ang="0">
                    <a:pos x="200" y="402"/>
                  </a:cxn>
                  <a:cxn ang="0">
                    <a:pos x="208" y="402"/>
                  </a:cxn>
                  <a:cxn ang="0">
                    <a:pos x="238" y="721"/>
                  </a:cxn>
                  <a:cxn ang="0">
                    <a:pos x="283" y="762"/>
                  </a:cxn>
                  <a:cxn ang="0">
                    <a:pos x="287" y="762"/>
                  </a:cxn>
                  <a:cxn ang="0">
                    <a:pos x="328" y="713"/>
                  </a:cxn>
                  <a:cxn ang="0">
                    <a:pos x="303" y="350"/>
                  </a:cxn>
                  <a:cxn ang="0">
                    <a:pos x="301" y="315"/>
                  </a:cxn>
                  <a:cxn ang="0">
                    <a:pos x="301" y="133"/>
                  </a:cxn>
                  <a:cxn ang="0">
                    <a:pos x="342" y="138"/>
                  </a:cxn>
                  <a:cxn ang="0">
                    <a:pos x="488" y="73"/>
                  </a:cxn>
                  <a:cxn ang="0">
                    <a:pos x="500" y="26"/>
                  </a:cxn>
                </a:cxnLst>
                <a:rect l="0" t="0" r="r" b="b"/>
                <a:pathLst>
                  <a:path w="507" h="762">
                    <a:moveTo>
                      <a:pt x="490" y="13"/>
                    </a:moveTo>
                    <a:cubicBezTo>
                      <a:pt x="477" y="1"/>
                      <a:pt x="456" y="0"/>
                      <a:pt x="442" y="12"/>
                    </a:cubicBezTo>
                    <a:cubicBezTo>
                      <a:pt x="369" y="67"/>
                      <a:pt x="343" y="79"/>
                      <a:pt x="269" y="31"/>
                    </a:cubicBezTo>
                    <a:cubicBezTo>
                      <a:pt x="263" y="27"/>
                      <a:pt x="237" y="14"/>
                      <a:pt x="224" y="11"/>
                    </a:cubicBezTo>
                    <a:cubicBezTo>
                      <a:pt x="224" y="11"/>
                      <a:pt x="224" y="11"/>
                      <a:pt x="224" y="11"/>
                    </a:cubicBezTo>
                    <a:cubicBezTo>
                      <a:pt x="200" y="36"/>
                      <a:pt x="200" y="36"/>
                      <a:pt x="200" y="36"/>
                    </a:cubicBezTo>
                    <a:cubicBezTo>
                      <a:pt x="176" y="11"/>
                      <a:pt x="176" y="11"/>
                      <a:pt x="176" y="11"/>
                    </a:cubicBezTo>
                    <a:cubicBezTo>
                      <a:pt x="164" y="14"/>
                      <a:pt x="137" y="28"/>
                      <a:pt x="135" y="30"/>
                    </a:cubicBezTo>
                    <a:cubicBezTo>
                      <a:pt x="64" y="73"/>
                      <a:pt x="0" y="140"/>
                      <a:pt x="15" y="333"/>
                    </a:cubicBezTo>
                    <a:cubicBezTo>
                      <a:pt x="17" y="353"/>
                      <a:pt x="33" y="368"/>
                      <a:pt x="53" y="368"/>
                    </a:cubicBezTo>
                    <a:cubicBezTo>
                      <a:pt x="54" y="368"/>
                      <a:pt x="55" y="368"/>
                      <a:pt x="56" y="368"/>
                    </a:cubicBezTo>
                    <a:cubicBezTo>
                      <a:pt x="77" y="367"/>
                      <a:pt x="93" y="348"/>
                      <a:pt x="91" y="327"/>
                    </a:cubicBezTo>
                    <a:cubicBezTo>
                      <a:pt x="87" y="267"/>
                      <a:pt x="90" y="224"/>
                      <a:pt x="99" y="192"/>
                    </a:cubicBezTo>
                    <a:cubicBezTo>
                      <a:pt x="99" y="315"/>
                      <a:pt x="99" y="315"/>
                      <a:pt x="99" y="315"/>
                    </a:cubicBezTo>
                    <a:cubicBezTo>
                      <a:pt x="99" y="328"/>
                      <a:pt x="99" y="319"/>
                      <a:pt x="100" y="352"/>
                    </a:cubicBezTo>
                    <a:cubicBezTo>
                      <a:pt x="80" y="713"/>
                      <a:pt x="80" y="713"/>
                      <a:pt x="80" y="713"/>
                    </a:cubicBezTo>
                    <a:cubicBezTo>
                      <a:pt x="79" y="738"/>
                      <a:pt x="97" y="760"/>
                      <a:pt x="122" y="762"/>
                    </a:cubicBezTo>
                    <a:cubicBezTo>
                      <a:pt x="123" y="762"/>
                      <a:pt x="125" y="762"/>
                      <a:pt x="126" y="762"/>
                    </a:cubicBezTo>
                    <a:cubicBezTo>
                      <a:pt x="149" y="762"/>
                      <a:pt x="169" y="744"/>
                      <a:pt x="171" y="720"/>
                    </a:cubicBezTo>
                    <a:cubicBezTo>
                      <a:pt x="193" y="402"/>
                      <a:pt x="193" y="402"/>
                      <a:pt x="193" y="402"/>
                    </a:cubicBezTo>
                    <a:cubicBezTo>
                      <a:pt x="195" y="402"/>
                      <a:pt x="199" y="402"/>
                      <a:pt x="200" y="402"/>
                    </a:cubicBezTo>
                    <a:cubicBezTo>
                      <a:pt x="204" y="402"/>
                      <a:pt x="205" y="402"/>
                      <a:pt x="208" y="402"/>
                    </a:cubicBezTo>
                    <a:cubicBezTo>
                      <a:pt x="238" y="721"/>
                      <a:pt x="238" y="721"/>
                      <a:pt x="238" y="721"/>
                    </a:cubicBezTo>
                    <a:cubicBezTo>
                      <a:pt x="240" y="744"/>
                      <a:pt x="259" y="762"/>
                      <a:pt x="283" y="762"/>
                    </a:cubicBezTo>
                    <a:cubicBezTo>
                      <a:pt x="284" y="762"/>
                      <a:pt x="285" y="762"/>
                      <a:pt x="287" y="762"/>
                    </a:cubicBezTo>
                    <a:cubicBezTo>
                      <a:pt x="312" y="760"/>
                      <a:pt x="330" y="738"/>
                      <a:pt x="328" y="713"/>
                    </a:cubicBezTo>
                    <a:cubicBezTo>
                      <a:pt x="328" y="713"/>
                      <a:pt x="303" y="351"/>
                      <a:pt x="303" y="350"/>
                    </a:cubicBezTo>
                    <a:cubicBezTo>
                      <a:pt x="301" y="315"/>
                      <a:pt x="301" y="325"/>
                      <a:pt x="301" y="315"/>
                    </a:cubicBezTo>
                    <a:cubicBezTo>
                      <a:pt x="301" y="133"/>
                      <a:pt x="301" y="133"/>
                      <a:pt x="301" y="133"/>
                    </a:cubicBezTo>
                    <a:cubicBezTo>
                      <a:pt x="315" y="136"/>
                      <a:pt x="329" y="138"/>
                      <a:pt x="342" y="138"/>
                    </a:cubicBezTo>
                    <a:cubicBezTo>
                      <a:pt x="395" y="138"/>
                      <a:pt x="441" y="108"/>
                      <a:pt x="488" y="73"/>
                    </a:cubicBezTo>
                    <a:cubicBezTo>
                      <a:pt x="503" y="62"/>
                      <a:pt x="507" y="42"/>
                      <a:pt x="500" y="26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Freeform: Shape 14"/>
              <p:cNvSpPr>
                <a:spLocks/>
              </p:cNvSpPr>
              <p:nvPr/>
            </p:nvSpPr>
            <p:spPr bwMode="auto">
              <a:xfrm>
                <a:off x="1931988" y="2530475"/>
                <a:ext cx="122238" cy="484188"/>
              </a:xfrm>
              <a:custGeom>
                <a:avLst/>
                <a:gdLst/>
                <a:ahLst/>
                <a:cxnLst>
                  <a:cxn ang="0">
                    <a:pos x="40" y="305"/>
                  </a:cxn>
                  <a:cxn ang="0">
                    <a:pos x="38" y="305"/>
                  </a:cxn>
                  <a:cxn ang="0">
                    <a:pos x="0" y="254"/>
                  </a:cxn>
                  <a:cxn ang="0">
                    <a:pos x="38" y="0"/>
                  </a:cxn>
                  <a:cxn ang="0">
                    <a:pos x="40" y="0"/>
                  </a:cxn>
                  <a:cxn ang="0">
                    <a:pos x="77" y="254"/>
                  </a:cxn>
                  <a:cxn ang="0">
                    <a:pos x="40" y="305"/>
                  </a:cxn>
                </a:cxnLst>
                <a:rect l="0" t="0" r="r" b="b"/>
                <a:pathLst>
                  <a:path w="77" h="305">
                    <a:moveTo>
                      <a:pt x="40" y="305"/>
                    </a:moveTo>
                    <a:lnTo>
                      <a:pt x="38" y="305"/>
                    </a:lnTo>
                    <a:lnTo>
                      <a:pt x="0" y="254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77" y="254"/>
                    </a:lnTo>
                    <a:lnTo>
                      <a:pt x="40" y="30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Freeform: Shape 15"/>
              <p:cNvSpPr>
                <a:spLocks/>
              </p:cNvSpPr>
              <p:nvPr/>
            </p:nvSpPr>
            <p:spPr bwMode="auto">
              <a:xfrm>
                <a:off x="1743076" y="1941513"/>
                <a:ext cx="501650" cy="501650"/>
              </a:xfrm>
              <a:custGeom>
                <a:avLst/>
                <a:gdLst/>
                <a:ahLst/>
                <a:cxnLst>
                  <a:cxn ang="0">
                    <a:pos x="197" y="99"/>
                  </a:cxn>
                  <a:cxn ang="0">
                    <a:pos x="98" y="198"/>
                  </a:cxn>
                  <a:cxn ang="0">
                    <a:pos x="0" y="99"/>
                  </a:cxn>
                  <a:cxn ang="0">
                    <a:pos x="98" y="0"/>
                  </a:cxn>
                  <a:cxn ang="0">
                    <a:pos x="197" y="99"/>
                  </a:cxn>
                  <a:cxn ang="0">
                    <a:pos x="197" y="99"/>
                  </a:cxn>
                  <a:cxn ang="0">
                    <a:pos x="197" y="99"/>
                  </a:cxn>
                </a:cxnLst>
                <a:rect l="0" t="0" r="r" b="b"/>
                <a:pathLst>
                  <a:path w="197" h="198">
                    <a:moveTo>
                      <a:pt x="197" y="99"/>
                    </a:moveTo>
                    <a:cubicBezTo>
                      <a:pt x="197" y="153"/>
                      <a:pt x="153" y="198"/>
                      <a:pt x="98" y="198"/>
                    </a:cubicBezTo>
                    <a:cubicBezTo>
                      <a:pt x="44" y="198"/>
                      <a:pt x="0" y="153"/>
                      <a:pt x="0" y="99"/>
                    </a:cubicBezTo>
                    <a:cubicBezTo>
                      <a:pt x="0" y="44"/>
                      <a:pt x="44" y="0"/>
                      <a:pt x="98" y="0"/>
                    </a:cubicBezTo>
                    <a:cubicBezTo>
                      <a:pt x="153" y="0"/>
                      <a:pt x="197" y="44"/>
                      <a:pt x="197" y="99"/>
                    </a:cubicBezTo>
                    <a:close/>
                    <a:moveTo>
                      <a:pt x="197" y="99"/>
                    </a:moveTo>
                    <a:cubicBezTo>
                      <a:pt x="197" y="99"/>
                      <a:pt x="197" y="99"/>
                      <a:pt x="197" y="99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</p:grpSp>
      </p:grpSp>
      <p:sp>
        <p:nvSpPr>
          <p:cNvPr id="56" name="Title 1"/>
          <p:cNvSpPr txBox="1">
            <a:spLocks/>
          </p:cNvSpPr>
          <p:nvPr/>
        </p:nvSpPr>
        <p:spPr>
          <a:xfrm>
            <a:off x="3396774" y="1622029"/>
            <a:ext cx="327897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太陽、物體和影子的位置都不一樣，怎麼解決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4A25662C-F136-425A-A39A-47CBE66ECEAC}"/>
              </a:ext>
            </a:extLst>
          </p:cNvPr>
          <p:cNvSpPr txBox="1">
            <a:spLocks/>
          </p:cNvSpPr>
          <p:nvPr/>
        </p:nvSpPr>
        <p:spPr>
          <a:xfrm>
            <a:off x="4275473" y="190951"/>
            <a:ext cx="1169115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引導語</a:t>
            </a:r>
            <a:endParaRPr lang="en-GB" altLang="zh-CN" sz="24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5993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043608" y="339502"/>
            <a:ext cx="6984776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一起探索、體驗戶外景物的影子，驗證想法。</a:t>
            </a:r>
            <a:endParaRPr lang="en-US" altLang="zh-TW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endParaRPr lang="en-GB" altLang="zh-CN" sz="1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C1D6FB5A-E912-4674-97D0-2885459F3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302" y="982486"/>
            <a:ext cx="2896860" cy="3862479"/>
          </a:xfrm>
          <a:prstGeom prst="rect">
            <a:avLst/>
          </a:prstGeom>
        </p:spPr>
      </p:pic>
      <p:pic>
        <p:nvPicPr>
          <p:cNvPr id="32" name="圖片 31">
            <a:extLst>
              <a:ext uri="{FF2B5EF4-FFF2-40B4-BE49-F238E27FC236}">
                <a16:creationId xmlns:a16="http://schemas.microsoft.com/office/drawing/2014/main" id="{8B3C50AD-C0B1-4A68-80DE-CFFB8ED70A7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5226" y="982486"/>
            <a:ext cx="1953918" cy="1465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31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455510" y="49458"/>
            <a:ext cx="6564762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新發現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調整畫出太陽、物體和影子的排列位置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374372" y="50968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58BC270D-4FED-4909-94DE-BD4EE0EF5F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279" y="830628"/>
            <a:ext cx="2637456" cy="4195480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876DCEDD-F8F9-4A63-83B4-760ACD5C1F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067" t="1557" b="46364"/>
          <a:stretch/>
        </p:blipFill>
        <p:spPr>
          <a:xfrm>
            <a:off x="3031827" y="852845"/>
            <a:ext cx="2171537" cy="1893855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C2C7E810-2861-40FF-B077-04917122381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759" t="206" r="3938" b="9251"/>
          <a:stretch/>
        </p:blipFill>
        <p:spPr>
          <a:xfrm>
            <a:off x="5961941" y="830629"/>
            <a:ext cx="2768780" cy="420824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0DDA38A1-CCAC-4FA0-9919-A8BAE6C770E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6396" b="38401"/>
          <a:stretch/>
        </p:blipFill>
        <p:spPr>
          <a:xfrm>
            <a:off x="3752302" y="2840742"/>
            <a:ext cx="2209640" cy="2185366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7D531C0B-AC4E-44C8-828D-109CF3BA4089}"/>
              </a:ext>
            </a:extLst>
          </p:cNvPr>
          <p:cNvSpPr txBox="1">
            <a:spLocks/>
          </p:cNvSpPr>
          <p:nvPr/>
        </p:nvSpPr>
        <p:spPr>
          <a:xfrm>
            <a:off x="3144944" y="440043"/>
            <a:ext cx="5537205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引發孩子對影子的探究意識</a:t>
            </a:r>
            <a:endParaRPr lang="en-US" altLang="zh-TW" sz="2400" b="1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: 圓角 9">
            <a:extLst>
              <a:ext uri="{FF2B5EF4-FFF2-40B4-BE49-F238E27FC236}">
                <a16:creationId xmlns:a16="http://schemas.microsoft.com/office/drawing/2014/main" id="{02982569-3E39-4F20-A8A3-29F30C30C316}"/>
              </a:ext>
            </a:extLst>
          </p:cNvPr>
          <p:cNvSpPr/>
          <p:nvPr/>
        </p:nvSpPr>
        <p:spPr>
          <a:xfrm>
            <a:off x="2915311" y="801994"/>
            <a:ext cx="2343227" cy="1933598"/>
          </a:xfrm>
          <a:prstGeom prst="round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rgbClr val="0070C0"/>
              </a:solidFill>
            </a:endParaRPr>
          </a:p>
        </p:txBody>
      </p:sp>
      <p:sp>
        <p:nvSpPr>
          <p:cNvPr id="15" name="矩形: 圓角 14">
            <a:extLst>
              <a:ext uri="{FF2B5EF4-FFF2-40B4-BE49-F238E27FC236}">
                <a16:creationId xmlns:a16="http://schemas.microsoft.com/office/drawing/2014/main" id="{EDFB9968-D2DA-4AEF-AAFB-2F951EF78182}"/>
              </a:ext>
            </a:extLst>
          </p:cNvPr>
          <p:cNvSpPr/>
          <p:nvPr/>
        </p:nvSpPr>
        <p:spPr>
          <a:xfrm>
            <a:off x="3607445" y="2827980"/>
            <a:ext cx="2499354" cy="2315519"/>
          </a:xfrm>
          <a:prstGeom prst="roundRect">
            <a:avLst/>
          </a:prstGeom>
          <a:noFill/>
          <a:ln w="19050">
            <a:solidFill>
              <a:srgbClr val="2E75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9650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70" name="Title 1">
            <a:extLst>
              <a:ext uri="{FF2B5EF4-FFF2-40B4-BE49-F238E27FC236}">
                <a16:creationId xmlns:a16="http://schemas.microsoft.com/office/drawing/2014/main" id="{B64E0502-8E17-4C66-9072-D634A6F428BC}"/>
              </a:ext>
            </a:extLst>
          </p:cNvPr>
          <p:cNvSpPr txBox="1">
            <a:spLocks/>
          </p:cNvSpPr>
          <p:nvPr/>
        </p:nvSpPr>
        <p:spPr>
          <a:xfrm>
            <a:off x="179512" y="305551"/>
            <a:ext cx="8360987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dirty="0">
                <a:solidFill>
                  <a:srgbClr val="0070C0"/>
                </a:solidFill>
                <a:ea typeface="新細明體" charset="-120"/>
              </a:rPr>
              <a:t>對影子的探究與策略</a:t>
            </a:r>
            <a:endParaRPr lang="en-US" altLang="zh-TW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運用平板拍攝校園景物的影子 ，紀錄於校園影子搜查王作業單</a:t>
            </a:r>
            <a:endParaRPr lang="en-US" altLang="zh-TW" sz="2400" dirty="0">
              <a:solidFill>
                <a:srgbClr val="0070C0"/>
              </a:solidFill>
              <a:ea typeface="新細明體" charset="-12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0A2F8668-0C87-4B7E-B2AC-9269D96C0C1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844" y="2444802"/>
            <a:ext cx="3540322" cy="2655242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E214A4D3-2FD0-455A-A0A7-17534A78365E}"/>
              </a:ext>
            </a:extLst>
          </p:cNvPr>
          <p:cNvSpPr txBox="1">
            <a:spLocks/>
          </p:cNvSpPr>
          <p:nvPr/>
        </p:nvSpPr>
        <p:spPr>
          <a:xfrm>
            <a:off x="235014" y="3801516"/>
            <a:ext cx="8774670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小組分配工作                                          到校園找影子</a:t>
            </a:r>
            <a:endParaRPr lang="en-US" altLang="zh-TW" sz="2400" b="1" dirty="0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EA3BE844-4D3A-44C8-962E-FAD017D4530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90" y="4180993"/>
            <a:ext cx="1280070" cy="96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98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C15C99E-6064-4ED4-A6E5-4A5B9636D025}"/>
              </a:ext>
            </a:extLst>
          </p:cNvPr>
          <p:cNvSpPr txBox="1"/>
          <p:nvPr/>
        </p:nvSpPr>
        <p:spPr>
          <a:xfrm>
            <a:off x="14511" y="-23361"/>
            <a:ext cx="2478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1800" dirty="0">
                <a:solidFill>
                  <a:srgbClr val="0070C0"/>
                </a:solidFill>
                <a:ea typeface="新細明體" charset="-120"/>
              </a:rPr>
              <a:t>使用探究方式與策略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973191E-CAA4-4652-B865-A2AE437E60A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4" t="13781"/>
          <a:stretch/>
        </p:blipFill>
        <p:spPr>
          <a:xfrm>
            <a:off x="4644008" y="1688571"/>
            <a:ext cx="3671434" cy="2793797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5FB572B4-FE87-4AA0-9B26-33BA42A9518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60" r="13426"/>
          <a:stretch/>
        </p:blipFill>
        <p:spPr>
          <a:xfrm>
            <a:off x="638496" y="2280123"/>
            <a:ext cx="3486356" cy="1949729"/>
          </a:xfrm>
          <a:prstGeom prst="rect">
            <a:avLst/>
          </a:prstGeom>
        </p:spPr>
      </p:pic>
      <p:sp>
        <p:nvSpPr>
          <p:cNvPr id="26" name="Title 1"/>
          <p:cNvSpPr txBox="1">
            <a:spLocks/>
          </p:cNvSpPr>
          <p:nvPr/>
        </p:nvSpPr>
        <p:spPr>
          <a:xfrm>
            <a:off x="878736" y="570041"/>
            <a:ext cx="681046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把拍攝的景物照片畫在作業單中，小組討論景物與影子的相對位置，判斷太陽的方位，並畫出來。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865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0743" y="90471"/>
            <a:ext cx="3362513" cy="4962558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45338" y="699542"/>
            <a:ext cx="2651760" cy="1988820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364761" y="658556"/>
            <a:ext cx="2697478" cy="2023109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31622" y="2842492"/>
            <a:ext cx="2665476" cy="1999107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364762" y="2818489"/>
            <a:ext cx="2697480" cy="202311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201E876F-EC11-4BFC-B07B-8204B759CB09}"/>
              </a:ext>
            </a:extLst>
          </p:cNvPr>
          <p:cNvSpPr txBox="1">
            <a:spLocks/>
          </p:cNvSpPr>
          <p:nvPr/>
        </p:nvSpPr>
        <p:spPr>
          <a:xfrm>
            <a:off x="755576" y="142255"/>
            <a:ext cx="8640960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小組分享影子照片與搜查王作業單，共同探究太陽位置</a:t>
            </a:r>
            <a:endParaRPr lang="en-US" altLang="zh-TW" sz="24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8246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55" y="69723"/>
            <a:ext cx="3599890" cy="5004054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43" y="774791"/>
            <a:ext cx="2529251" cy="1896938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603" y="733806"/>
            <a:ext cx="2546603" cy="1909952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02147" y="2925245"/>
            <a:ext cx="2568321" cy="1926241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490689" y="2862442"/>
            <a:ext cx="2546602" cy="190995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732A8BE-6556-468A-9F5F-94367A54B975}"/>
              </a:ext>
            </a:extLst>
          </p:cNvPr>
          <p:cNvSpPr txBox="1">
            <a:spLocks/>
          </p:cNvSpPr>
          <p:nvPr/>
        </p:nvSpPr>
        <p:spPr>
          <a:xfrm>
            <a:off x="115280" y="139446"/>
            <a:ext cx="4183422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覺察太陽、物體與影子的關係</a:t>
            </a:r>
            <a:endParaRPr lang="en-US" altLang="zh-TW" sz="24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2919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46408" y="1040330"/>
            <a:ext cx="4029848" cy="3832639"/>
            <a:chOff x="2251455" y="1453526"/>
            <a:chExt cx="2147724" cy="2827719"/>
          </a:xfrm>
        </p:grpSpPr>
        <p:sp>
          <p:nvSpPr>
            <p:cNvPr id="49" name="Rectangle: Rounded Corners 4"/>
            <p:cNvSpPr/>
            <p:nvPr/>
          </p:nvSpPr>
          <p:spPr>
            <a:xfrm>
              <a:off x="3263905" y="2286403"/>
              <a:ext cx="122825" cy="199484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0" name="Rectangle: Rounded Corners 5"/>
            <p:cNvSpPr/>
            <p:nvPr/>
          </p:nvSpPr>
          <p:spPr>
            <a:xfrm rot="18638012">
              <a:off x="3465912" y="3772852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1" name="Rectangle: Rounded Corners 6"/>
            <p:cNvSpPr/>
            <p:nvPr/>
          </p:nvSpPr>
          <p:spPr>
            <a:xfrm rot="2961988" flipH="1">
              <a:off x="3073088" y="3772851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2" name="Rectangle: Top Corners Rounded 7"/>
            <p:cNvSpPr/>
            <p:nvPr/>
          </p:nvSpPr>
          <p:spPr>
            <a:xfrm rot="10800000">
              <a:off x="2320243" y="1524367"/>
              <a:ext cx="2010148" cy="128143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3" name="Rectangle 8"/>
            <p:cNvSpPr/>
            <p:nvPr/>
          </p:nvSpPr>
          <p:spPr>
            <a:xfrm>
              <a:off x="2251455" y="1453526"/>
              <a:ext cx="2147724" cy="141683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4" name="Rectangle: Top Corners Rounded 9"/>
            <p:cNvSpPr/>
            <p:nvPr/>
          </p:nvSpPr>
          <p:spPr>
            <a:xfrm rot="10800000">
              <a:off x="2388557" y="1624517"/>
              <a:ext cx="1873522" cy="110319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</p:grpSp>
      <p:grpSp>
        <p:nvGrpSpPr>
          <p:cNvPr id="5" name="Group 10"/>
          <p:cNvGrpSpPr/>
          <p:nvPr/>
        </p:nvGrpSpPr>
        <p:grpSpPr>
          <a:xfrm>
            <a:off x="1445099" y="1848379"/>
            <a:ext cx="2108233" cy="2628515"/>
            <a:chOff x="763805" y="1583131"/>
            <a:chExt cx="2318591" cy="2890803"/>
          </a:xfrm>
          <a:solidFill>
            <a:schemeClr val="accent1"/>
          </a:solid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grpSpPr>
        <p:sp>
          <p:nvSpPr>
            <p:cNvPr id="44" name="Rectangle 11"/>
            <p:cNvSpPr/>
            <p:nvPr/>
          </p:nvSpPr>
          <p:spPr>
            <a:xfrm rot="19738725" flipV="1">
              <a:off x="2188157" y="1976141"/>
              <a:ext cx="894239" cy="5459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45" name="Group 12"/>
            <p:cNvGrpSpPr/>
            <p:nvPr/>
          </p:nvGrpSpPr>
          <p:grpSpPr>
            <a:xfrm>
              <a:off x="763805" y="1583131"/>
              <a:ext cx="1541131" cy="2890803"/>
              <a:chOff x="1482726" y="1941513"/>
              <a:chExt cx="1290638" cy="2420937"/>
            </a:xfrm>
            <a:grpFill/>
          </p:grpSpPr>
          <p:sp>
            <p:nvSpPr>
              <p:cNvPr id="46" name="Freeform: Shape 13"/>
              <p:cNvSpPr>
                <a:spLocks/>
              </p:cNvSpPr>
              <p:nvPr/>
            </p:nvSpPr>
            <p:spPr bwMode="auto">
              <a:xfrm>
                <a:off x="1482726" y="2428875"/>
                <a:ext cx="1290638" cy="1933575"/>
              </a:xfrm>
              <a:custGeom>
                <a:avLst/>
                <a:gdLst/>
                <a:ahLst/>
                <a:cxnLst>
                  <a:cxn ang="0">
                    <a:pos x="490" y="13"/>
                  </a:cxn>
                  <a:cxn ang="0">
                    <a:pos x="442" y="12"/>
                  </a:cxn>
                  <a:cxn ang="0">
                    <a:pos x="269" y="31"/>
                  </a:cxn>
                  <a:cxn ang="0">
                    <a:pos x="224" y="11"/>
                  </a:cxn>
                  <a:cxn ang="0">
                    <a:pos x="224" y="11"/>
                  </a:cxn>
                  <a:cxn ang="0">
                    <a:pos x="200" y="36"/>
                  </a:cxn>
                  <a:cxn ang="0">
                    <a:pos x="176" y="11"/>
                  </a:cxn>
                  <a:cxn ang="0">
                    <a:pos x="135" y="30"/>
                  </a:cxn>
                  <a:cxn ang="0">
                    <a:pos x="15" y="333"/>
                  </a:cxn>
                  <a:cxn ang="0">
                    <a:pos x="53" y="368"/>
                  </a:cxn>
                  <a:cxn ang="0">
                    <a:pos x="56" y="368"/>
                  </a:cxn>
                  <a:cxn ang="0">
                    <a:pos x="91" y="327"/>
                  </a:cxn>
                  <a:cxn ang="0">
                    <a:pos x="99" y="192"/>
                  </a:cxn>
                  <a:cxn ang="0">
                    <a:pos x="99" y="315"/>
                  </a:cxn>
                  <a:cxn ang="0">
                    <a:pos x="100" y="352"/>
                  </a:cxn>
                  <a:cxn ang="0">
                    <a:pos x="80" y="713"/>
                  </a:cxn>
                  <a:cxn ang="0">
                    <a:pos x="122" y="762"/>
                  </a:cxn>
                  <a:cxn ang="0">
                    <a:pos x="126" y="762"/>
                  </a:cxn>
                  <a:cxn ang="0">
                    <a:pos x="171" y="720"/>
                  </a:cxn>
                  <a:cxn ang="0">
                    <a:pos x="193" y="402"/>
                  </a:cxn>
                  <a:cxn ang="0">
                    <a:pos x="200" y="402"/>
                  </a:cxn>
                  <a:cxn ang="0">
                    <a:pos x="208" y="402"/>
                  </a:cxn>
                  <a:cxn ang="0">
                    <a:pos x="238" y="721"/>
                  </a:cxn>
                  <a:cxn ang="0">
                    <a:pos x="283" y="762"/>
                  </a:cxn>
                  <a:cxn ang="0">
                    <a:pos x="287" y="762"/>
                  </a:cxn>
                  <a:cxn ang="0">
                    <a:pos x="328" y="713"/>
                  </a:cxn>
                  <a:cxn ang="0">
                    <a:pos x="303" y="350"/>
                  </a:cxn>
                  <a:cxn ang="0">
                    <a:pos x="301" y="315"/>
                  </a:cxn>
                  <a:cxn ang="0">
                    <a:pos x="301" y="133"/>
                  </a:cxn>
                  <a:cxn ang="0">
                    <a:pos x="342" y="138"/>
                  </a:cxn>
                  <a:cxn ang="0">
                    <a:pos x="488" y="73"/>
                  </a:cxn>
                  <a:cxn ang="0">
                    <a:pos x="500" y="26"/>
                  </a:cxn>
                </a:cxnLst>
                <a:rect l="0" t="0" r="r" b="b"/>
                <a:pathLst>
                  <a:path w="507" h="762">
                    <a:moveTo>
                      <a:pt x="490" y="13"/>
                    </a:moveTo>
                    <a:cubicBezTo>
                      <a:pt x="477" y="1"/>
                      <a:pt x="456" y="0"/>
                      <a:pt x="442" y="12"/>
                    </a:cubicBezTo>
                    <a:cubicBezTo>
                      <a:pt x="369" y="67"/>
                      <a:pt x="343" y="79"/>
                      <a:pt x="269" y="31"/>
                    </a:cubicBezTo>
                    <a:cubicBezTo>
                      <a:pt x="263" y="27"/>
                      <a:pt x="237" y="14"/>
                      <a:pt x="224" y="11"/>
                    </a:cubicBezTo>
                    <a:cubicBezTo>
                      <a:pt x="224" y="11"/>
                      <a:pt x="224" y="11"/>
                      <a:pt x="224" y="11"/>
                    </a:cubicBezTo>
                    <a:cubicBezTo>
                      <a:pt x="200" y="36"/>
                      <a:pt x="200" y="36"/>
                      <a:pt x="200" y="36"/>
                    </a:cubicBezTo>
                    <a:cubicBezTo>
                      <a:pt x="176" y="11"/>
                      <a:pt x="176" y="11"/>
                      <a:pt x="176" y="11"/>
                    </a:cubicBezTo>
                    <a:cubicBezTo>
                      <a:pt x="164" y="14"/>
                      <a:pt x="137" y="28"/>
                      <a:pt x="135" y="30"/>
                    </a:cubicBezTo>
                    <a:cubicBezTo>
                      <a:pt x="64" y="73"/>
                      <a:pt x="0" y="140"/>
                      <a:pt x="15" y="333"/>
                    </a:cubicBezTo>
                    <a:cubicBezTo>
                      <a:pt x="17" y="353"/>
                      <a:pt x="33" y="368"/>
                      <a:pt x="53" y="368"/>
                    </a:cubicBezTo>
                    <a:cubicBezTo>
                      <a:pt x="54" y="368"/>
                      <a:pt x="55" y="368"/>
                      <a:pt x="56" y="368"/>
                    </a:cubicBezTo>
                    <a:cubicBezTo>
                      <a:pt x="77" y="367"/>
                      <a:pt x="93" y="348"/>
                      <a:pt x="91" y="327"/>
                    </a:cubicBezTo>
                    <a:cubicBezTo>
                      <a:pt x="87" y="267"/>
                      <a:pt x="90" y="224"/>
                      <a:pt x="99" y="192"/>
                    </a:cubicBezTo>
                    <a:cubicBezTo>
                      <a:pt x="99" y="315"/>
                      <a:pt x="99" y="315"/>
                      <a:pt x="99" y="315"/>
                    </a:cubicBezTo>
                    <a:cubicBezTo>
                      <a:pt x="99" y="328"/>
                      <a:pt x="99" y="319"/>
                      <a:pt x="100" y="352"/>
                    </a:cubicBezTo>
                    <a:cubicBezTo>
                      <a:pt x="80" y="713"/>
                      <a:pt x="80" y="713"/>
                      <a:pt x="80" y="713"/>
                    </a:cubicBezTo>
                    <a:cubicBezTo>
                      <a:pt x="79" y="738"/>
                      <a:pt x="97" y="760"/>
                      <a:pt x="122" y="762"/>
                    </a:cubicBezTo>
                    <a:cubicBezTo>
                      <a:pt x="123" y="762"/>
                      <a:pt x="125" y="762"/>
                      <a:pt x="126" y="762"/>
                    </a:cubicBezTo>
                    <a:cubicBezTo>
                      <a:pt x="149" y="762"/>
                      <a:pt x="169" y="744"/>
                      <a:pt x="171" y="720"/>
                    </a:cubicBezTo>
                    <a:cubicBezTo>
                      <a:pt x="193" y="402"/>
                      <a:pt x="193" y="402"/>
                      <a:pt x="193" y="402"/>
                    </a:cubicBezTo>
                    <a:cubicBezTo>
                      <a:pt x="195" y="402"/>
                      <a:pt x="199" y="402"/>
                      <a:pt x="200" y="402"/>
                    </a:cubicBezTo>
                    <a:cubicBezTo>
                      <a:pt x="204" y="402"/>
                      <a:pt x="205" y="402"/>
                      <a:pt x="208" y="402"/>
                    </a:cubicBezTo>
                    <a:cubicBezTo>
                      <a:pt x="238" y="721"/>
                      <a:pt x="238" y="721"/>
                      <a:pt x="238" y="721"/>
                    </a:cubicBezTo>
                    <a:cubicBezTo>
                      <a:pt x="240" y="744"/>
                      <a:pt x="259" y="762"/>
                      <a:pt x="283" y="762"/>
                    </a:cubicBezTo>
                    <a:cubicBezTo>
                      <a:pt x="284" y="762"/>
                      <a:pt x="285" y="762"/>
                      <a:pt x="287" y="762"/>
                    </a:cubicBezTo>
                    <a:cubicBezTo>
                      <a:pt x="312" y="760"/>
                      <a:pt x="330" y="738"/>
                      <a:pt x="328" y="713"/>
                    </a:cubicBezTo>
                    <a:cubicBezTo>
                      <a:pt x="328" y="713"/>
                      <a:pt x="303" y="351"/>
                      <a:pt x="303" y="350"/>
                    </a:cubicBezTo>
                    <a:cubicBezTo>
                      <a:pt x="301" y="315"/>
                      <a:pt x="301" y="325"/>
                      <a:pt x="301" y="315"/>
                    </a:cubicBezTo>
                    <a:cubicBezTo>
                      <a:pt x="301" y="133"/>
                      <a:pt x="301" y="133"/>
                      <a:pt x="301" y="133"/>
                    </a:cubicBezTo>
                    <a:cubicBezTo>
                      <a:pt x="315" y="136"/>
                      <a:pt x="329" y="138"/>
                      <a:pt x="342" y="138"/>
                    </a:cubicBezTo>
                    <a:cubicBezTo>
                      <a:pt x="395" y="138"/>
                      <a:pt x="441" y="108"/>
                      <a:pt x="488" y="73"/>
                    </a:cubicBezTo>
                    <a:cubicBezTo>
                      <a:pt x="503" y="62"/>
                      <a:pt x="507" y="42"/>
                      <a:pt x="500" y="26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Freeform: Shape 14"/>
              <p:cNvSpPr>
                <a:spLocks/>
              </p:cNvSpPr>
              <p:nvPr/>
            </p:nvSpPr>
            <p:spPr bwMode="auto">
              <a:xfrm>
                <a:off x="1931988" y="2530475"/>
                <a:ext cx="122238" cy="484188"/>
              </a:xfrm>
              <a:custGeom>
                <a:avLst/>
                <a:gdLst/>
                <a:ahLst/>
                <a:cxnLst>
                  <a:cxn ang="0">
                    <a:pos x="40" y="305"/>
                  </a:cxn>
                  <a:cxn ang="0">
                    <a:pos x="38" y="305"/>
                  </a:cxn>
                  <a:cxn ang="0">
                    <a:pos x="0" y="254"/>
                  </a:cxn>
                  <a:cxn ang="0">
                    <a:pos x="38" y="0"/>
                  </a:cxn>
                  <a:cxn ang="0">
                    <a:pos x="40" y="0"/>
                  </a:cxn>
                  <a:cxn ang="0">
                    <a:pos x="77" y="254"/>
                  </a:cxn>
                  <a:cxn ang="0">
                    <a:pos x="40" y="305"/>
                  </a:cxn>
                </a:cxnLst>
                <a:rect l="0" t="0" r="r" b="b"/>
                <a:pathLst>
                  <a:path w="77" h="305">
                    <a:moveTo>
                      <a:pt x="40" y="305"/>
                    </a:moveTo>
                    <a:lnTo>
                      <a:pt x="38" y="305"/>
                    </a:lnTo>
                    <a:lnTo>
                      <a:pt x="0" y="254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77" y="254"/>
                    </a:lnTo>
                    <a:lnTo>
                      <a:pt x="40" y="30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Freeform: Shape 15"/>
              <p:cNvSpPr>
                <a:spLocks/>
              </p:cNvSpPr>
              <p:nvPr/>
            </p:nvSpPr>
            <p:spPr bwMode="auto">
              <a:xfrm>
                <a:off x="1743076" y="1941513"/>
                <a:ext cx="501650" cy="501650"/>
              </a:xfrm>
              <a:custGeom>
                <a:avLst/>
                <a:gdLst/>
                <a:ahLst/>
                <a:cxnLst>
                  <a:cxn ang="0">
                    <a:pos x="197" y="99"/>
                  </a:cxn>
                  <a:cxn ang="0">
                    <a:pos x="98" y="198"/>
                  </a:cxn>
                  <a:cxn ang="0">
                    <a:pos x="0" y="99"/>
                  </a:cxn>
                  <a:cxn ang="0">
                    <a:pos x="98" y="0"/>
                  </a:cxn>
                  <a:cxn ang="0">
                    <a:pos x="197" y="99"/>
                  </a:cxn>
                  <a:cxn ang="0">
                    <a:pos x="197" y="99"/>
                  </a:cxn>
                  <a:cxn ang="0">
                    <a:pos x="197" y="99"/>
                  </a:cxn>
                </a:cxnLst>
                <a:rect l="0" t="0" r="r" b="b"/>
                <a:pathLst>
                  <a:path w="197" h="198">
                    <a:moveTo>
                      <a:pt x="197" y="99"/>
                    </a:moveTo>
                    <a:cubicBezTo>
                      <a:pt x="197" y="153"/>
                      <a:pt x="153" y="198"/>
                      <a:pt x="98" y="198"/>
                    </a:cubicBezTo>
                    <a:cubicBezTo>
                      <a:pt x="44" y="198"/>
                      <a:pt x="0" y="153"/>
                      <a:pt x="0" y="99"/>
                    </a:cubicBezTo>
                    <a:cubicBezTo>
                      <a:pt x="0" y="44"/>
                      <a:pt x="44" y="0"/>
                      <a:pt x="98" y="0"/>
                    </a:cubicBezTo>
                    <a:cubicBezTo>
                      <a:pt x="153" y="0"/>
                      <a:pt x="197" y="44"/>
                      <a:pt x="197" y="99"/>
                    </a:cubicBezTo>
                    <a:close/>
                    <a:moveTo>
                      <a:pt x="197" y="99"/>
                    </a:moveTo>
                    <a:cubicBezTo>
                      <a:pt x="197" y="99"/>
                      <a:pt x="197" y="99"/>
                      <a:pt x="197" y="99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</p:grpSp>
      </p:grpSp>
      <p:sp>
        <p:nvSpPr>
          <p:cNvPr id="56" name="Title 1"/>
          <p:cNvSpPr txBox="1">
            <a:spLocks/>
          </p:cNvSpPr>
          <p:nvPr/>
        </p:nvSpPr>
        <p:spPr>
          <a:xfrm>
            <a:off x="3422976" y="1810019"/>
            <a:ext cx="327897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提問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你看到的影子有什麼現象或變化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FC260336-6522-4FF2-9190-90DBF17A1ACA}"/>
              </a:ext>
            </a:extLst>
          </p:cNvPr>
          <p:cNvSpPr txBox="1">
            <a:spLocks/>
          </p:cNvSpPr>
          <p:nvPr/>
        </p:nvSpPr>
        <p:spPr>
          <a:xfrm>
            <a:off x="899592" y="195290"/>
            <a:ext cx="658379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生活日記</a:t>
            </a:r>
            <a:r>
              <a:rPr lang="en-US" altLang="zh-TW" sz="2400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孩子的發現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隨著時間變化影子會變小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3601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886848" y="156393"/>
            <a:ext cx="537030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引發探究策略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標記校園景物的影子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1A8D24AF-C44A-4B6B-90AC-E5A215E512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776" y="629890"/>
            <a:ext cx="2607525" cy="1873130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55A53103-D585-491D-B144-400D5B8DB6D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02359" y="1115355"/>
            <a:ext cx="3883719" cy="2912789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44E9EB2D-16C0-46B9-A5E1-6A4906EAE89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60" y="2578309"/>
            <a:ext cx="2607525" cy="1955644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6692E28A-C762-4C6C-BAA5-E7F54C7B38B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11816" y="1115354"/>
            <a:ext cx="3883720" cy="291279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73ABE22-C164-4C9F-89D9-379695A67A99}"/>
              </a:ext>
            </a:extLst>
          </p:cNvPr>
          <p:cNvSpPr txBox="1">
            <a:spLocks/>
          </p:cNvSpPr>
          <p:nvPr/>
        </p:nvSpPr>
        <p:spPr>
          <a:xfrm>
            <a:off x="827584" y="562623"/>
            <a:ext cx="537030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E7738E2-CC19-4CBE-AFC7-F2A4921C5D4C}"/>
              </a:ext>
            </a:extLst>
          </p:cNvPr>
          <p:cNvSpPr txBox="1">
            <a:spLocks/>
          </p:cNvSpPr>
          <p:nvPr/>
        </p:nvSpPr>
        <p:spPr>
          <a:xfrm>
            <a:off x="827584" y="4630834"/>
            <a:ext cx="7884367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2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影子形狀隨物體而改變；而太陽位置移動，影子大小會跟著改變</a:t>
            </a:r>
            <a:endParaRPr lang="en-GB" altLang="zh-CN" sz="2200" b="1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3239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539552" y="230640"/>
            <a:ext cx="7560840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影子變變變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探索階梯的影子曲曲折折，因為不是平面的</a:t>
            </a:r>
            <a:endParaRPr lang="en-US" altLang="zh-TW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影子的顏色有深淺的變化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E9E0A013-8F1B-453B-866A-3C4E65B5D86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199" y="1205009"/>
            <a:ext cx="3456963" cy="2592723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D2096C8F-7F65-40A6-8FEF-3B706C6081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65681" y="2981799"/>
            <a:ext cx="2416506" cy="1812380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AA865FA-85A6-4833-9FA1-8AED431582A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556" y="793438"/>
            <a:ext cx="2971779" cy="2228834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8208E6D5-4359-4803-B855-FC2D96801124}"/>
              </a:ext>
            </a:extLst>
          </p:cNvPr>
          <p:cNvSpPr txBox="1">
            <a:spLocks/>
          </p:cNvSpPr>
          <p:nvPr/>
        </p:nvSpPr>
        <p:spPr>
          <a:xfrm>
            <a:off x="4194769" y="2679736"/>
            <a:ext cx="826742" cy="513121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en-US" altLang="zh-CN" sz="32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VS</a:t>
            </a:r>
            <a:endParaRPr lang="en-GB" altLang="zh-CN" sz="32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5CA1FBA-B7B3-4F30-957A-01F82AD1CC59}"/>
              </a:ext>
            </a:extLst>
          </p:cNvPr>
          <p:cNvSpPr txBox="1"/>
          <p:nvPr/>
        </p:nvSpPr>
        <p:spPr>
          <a:xfrm>
            <a:off x="-14064" y="4722738"/>
            <a:ext cx="2478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1800" dirty="0">
                <a:solidFill>
                  <a:srgbClr val="0070C0"/>
                </a:solidFill>
                <a:ea typeface="新細明體" charset="-120"/>
              </a:rPr>
              <a:t>使用探究方式與策略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36167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493587" y="304133"/>
            <a:ext cx="347205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探究後 發現影子的秘密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4ADE4996-6CA7-450A-A999-336EBAD0CF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489" t="26251" b="10800"/>
          <a:stretch/>
        </p:blipFill>
        <p:spPr>
          <a:xfrm>
            <a:off x="683568" y="1099174"/>
            <a:ext cx="3381257" cy="1613413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C008E5EE-D821-415B-BFF8-4DE97EB4C34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660" t="3892" r="180" b="20601"/>
          <a:stretch/>
        </p:blipFill>
        <p:spPr>
          <a:xfrm>
            <a:off x="4283968" y="385523"/>
            <a:ext cx="3767596" cy="2362832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0B7E9785-D844-45C7-8426-19D947B6CB2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976" t="1400" r="5219" b="80400"/>
          <a:stretch/>
        </p:blipFill>
        <p:spPr>
          <a:xfrm>
            <a:off x="312491" y="3291830"/>
            <a:ext cx="2999193" cy="1080119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4252C03B-AD68-4475-8701-6563C0E3D25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" t="24493" r="482" b="31438"/>
          <a:stretch/>
        </p:blipFill>
        <p:spPr>
          <a:xfrm>
            <a:off x="3347864" y="2885524"/>
            <a:ext cx="5400600" cy="2168943"/>
          </a:xfrm>
          <a:prstGeom prst="rect">
            <a:avLst/>
          </a:prstGeom>
        </p:spPr>
      </p:pic>
      <p:sp>
        <p:nvSpPr>
          <p:cNvPr id="6" name="橢圓 5">
            <a:extLst>
              <a:ext uri="{FF2B5EF4-FFF2-40B4-BE49-F238E27FC236}">
                <a16:creationId xmlns:a16="http://schemas.microsoft.com/office/drawing/2014/main" id="{DB0C44B0-12EF-47A1-BD9D-A08BC1A8B465}"/>
              </a:ext>
            </a:extLst>
          </p:cNvPr>
          <p:cNvSpPr/>
          <p:nvPr/>
        </p:nvSpPr>
        <p:spPr>
          <a:xfrm>
            <a:off x="1979712" y="1419622"/>
            <a:ext cx="864096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16377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2656353" y="128114"/>
            <a:ext cx="2801811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光影魔法師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好好玩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826214A-DC4D-4A8A-8EFB-5DE46A7EE15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0" t="36000"/>
          <a:stretch/>
        </p:blipFill>
        <p:spPr>
          <a:xfrm>
            <a:off x="459369" y="699629"/>
            <a:ext cx="3056582" cy="1800200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780553EB-E4C0-4C75-A762-B3714F5433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641568" y="714806"/>
            <a:ext cx="2380945" cy="1785709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C5C0A0C1-C003-4683-A216-855996C9A5C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6" b="12007"/>
          <a:stretch/>
        </p:blipFill>
        <p:spPr>
          <a:xfrm>
            <a:off x="2218560" y="2712389"/>
            <a:ext cx="3239604" cy="2180828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95B59D8D-459B-4170-8E12-948B9417CCC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84" t="7225" r="16333" b="26625"/>
          <a:stretch/>
        </p:blipFill>
        <p:spPr>
          <a:xfrm>
            <a:off x="6201259" y="317853"/>
            <a:ext cx="2408726" cy="1800199"/>
          </a:xfrm>
          <a:prstGeom prst="rect">
            <a:avLst/>
          </a:prstGeom>
        </p:spPr>
      </p:pic>
      <p:sp>
        <p:nvSpPr>
          <p:cNvPr id="13" name="文字方塊 12">
            <a:extLst>
              <a:ext uri="{FF2B5EF4-FFF2-40B4-BE49-F238E27FC236}">
                <a16:creationId xmlns:a16="http://schemas.microsoft.com/office/drawing/2014/main" id="{90CC936C-F821-43BF-A560-5D13E103FEB4}"/>
              </a:ext>
            </a:extLst>
          </p:cNvPr>
          <p:cNvSpPr txBox="1"/>
          <p:nvPr/>
        </p:nvSpPr>
        <p:spPr>
          <a:xfrm>
            <a:off x="0" y="24775"/>
            <a:ext cx="8416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zh-TW" altLang="en-US" sz="1800" dirty="0">
                <a:solidFill>
                  <a:srgbClr val="0070C0"/>
                </a:solidFill>
                <a:ea typeface="新細明體" charset="-120"/>
              </a:rPr>
              <a:t>創作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5417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2430649" y="227428"/>
            <a:ext cx="4729313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遊戲後 紀錄影子更多的現象與特性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28AD4D48-FDDD-4A06-BB28-3F121422B02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5" t="8063" r="28104" b="6058"/>
          <a:stretch/>
        </p:blipFill>
        <p:spPr>
          <a:xfrm rot="5400000">
            <a:off x="5694200" y="-121440"/>
            <a:ext cx="2083359" cy="3751697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5CBDBBD1-92FB-44BF-9117-60EC7311EB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455" t="15566" r="11733" b="23366"/>
          <a:stretch/>
        </p:blipFill>
        <p:spPr>
          <a:xfrm>
            <a:off x="494481" y="2869814"/>
            <a:ext cx="4811301" cy="208823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004C1C0E-77E7-41EC-BD00-4DE59C2B7F6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286" t="22002" r="1986" b="11598"/>
          <a:stretch/>
        </p:blipFill>
        <p:spPr>
          <a:xfrm>
            <a:off x="5400816" y="2869814"/>
            <a:ext cx="3210911" cy="2057102"/>
          </a:xfrm>
          <a:prstGeom prst="rect">
            <a:avLst/>
          </a:prstGeom>
        </p:spPr>
      </p:pic>
      <p:grpSp>
        <p:nvGrpSpPr>
          <p:cNvPr id="16" name="群組 15">
            <a:extLst>
              <a:ext uri="{FF2B5EF4-FFF2-40B4-BE49-F238E27FC236}">
                <a16:creationId xmlns:a16="http://schemas.microsoft.com/office/drawing/2014/main" id="{F7EC4B04-E590-4EE9-943E-5E9A84BF4DDC}"/>
              </a:ext>
            </a:extLst>
          </p:cNvPr>
          <p:cNvGrpSpPr/>
          <p:nvPr/>
        </p:nvGrpSpPr>
        <p:grpSpPr>
          <a:xfrm>
            <a:off x="494481" y="712728"/>
            <a:ext cx="4300824" cy="2088232"/>
            <a:chOff x="697975" y="743582"/>
            <a:chExt cx="2621855" cy="1656184"/>
          </a:xfrm>
        </p:grpSpPr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08C37A2D-B67A-4984-B812-4590741F6D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3625" t="6594" r="10767" b="2083"/>
            <a:stretch/>
          </p:blipFill>
          <p:spPr>
            <a:xfrm rot="5400000">
              <a:off x="1180811" y="260746"/>
              <a:ext cx="1656184" cy="2621855"/>
            </a:xfrm>
            <a:prstGeom prst="rect">
              <a:avLst/>
            </a:prstGeom>
          </p:spPr>
        </p:pic>
        <p:pic>
          <p:nvPicPr>
            <p:cNvPr id="15" name="圖片 14">
              <a:extLst>
                <a:ext uri="{FF2B5EF4-FFF2-40B4-BE49-F238E27FC236}">
                  <a16:creationId xmlns:a16="http://schemas.microsoft.com/office/drawing/2014/main" id="{6458495F-1B87-4C15-8362-F5ACB460D9D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flipV="1">
              <a:off x="2765791" y="2048882"/>
              <a:ext cx="371136" cy="3112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864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46407" y="1040330"/>
            <a:ext cx="4390517" cy="3832639"/>
            <a:chOff x="2251455" y="1453526"/>
            <a:chExt cx="2147724" cy="2827719"/>
          </a:xfrm>
        </p:grpSpPr>
        <p:sp>
          <p:nvSpPr>
            <p:cNvPr id="49" name="Rectangle: Rounded Corners 4"/>
            <p:cNvSpPr/>
            <p:nvPr/>
          </p:nvSpPr>
          <p:spPr>
            <a:xfrm>
              <a:off x="3263905" y="2286403"/>
              <a:ext cx="122825" cy="199484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0" name="Rectangle: Rounded Corners 5"/>
            <p:cNvSpPr/>
            <p:nvPr/>
          </p:nvSpPr>
          <p:spPr>
            <a:xfrm rot="18638012">
              <a:off x="3465912" y="3772852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1" name="Rectangle: Rounded Corners 6"/>
            <p:cNvSpPr/>
            <p:nvPr/>
          </p:nvSpPr>
          <p:spPr>
            <a:xfrm rot="2961988" flipH="1">
              <a:off x="3073088" y="3772851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2" name="Rectangle: Top Corners Rounded 7"/>
            <p:cNvSpPr/>
            <p:nvPr/>
          </p:nvSpPr>
          <p:spPr>
            <a:xfrm rot="10800000">
              <a:off x="2320243" y="1524367"/>
              <a:ext cx="2010148" cy="128143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3" name="Rectangle 8"/>
            <p:cNvSpPr/>
            <p:nvPr/>
          </p:nvSpPr>
          <p:spPr>
            <a:xfrm>
              <a:off x="2251455" y="1453526"/>
              <a:ext cx="2147724" cy="141683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4" name="Rectangle: Top Corners Rounded 9"/>
            <p:cNvSpPr/>
            <p:nvPr/>
          </p:nvSpPr>
          <p:spPr>
            <a:xfrm rot="10800000">
              <a:off x="2388557" y="1624517"/>
              <a:ext cx="1873522" cy="110319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</p:grpSp>
      <p:grpSp>
        <p:nvGrpSpPr>
          <p:cNvPr id="5" name="Group 10"/>
          <p:cNvGrpSpPr/>
          <p:nvPr/>
        </p:nvGrpSpPr>
        <p:grpSpPr>
          <a:xfrm>
            <a:off x="1445099" y="1848379"/>
            <a:ext cx="2108233" cy="2628515"/>
            <a:chOff x="763805" y="1583131"/>
            <a:chExt cx="2318591" cy="2890803"/>
          </a:xfrm>
          <a:solidFill>
            <a:schemeClr val="accent1"/>
          </a:solid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grpSpPr>
        <p:sp>
          <p:nvSpPr>
            <p:cNvPr id="44" name="Rectangle 11"/>
            <p:cNvSpPr/>
            <p:nvPr/>
          </p:nvSpPr>
          <p:spPr>
            <a:xfrm rot="19738725" flipV="1">
              <a:off x="2188157" y="1976141"/>
              <a:ext cx="894239" cy="5459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45" name="Group 12"/>
            <p:cNvGrpSpPr/>
            <p:nvPr/>
          </p:nvGrpSpPr>
          <p:grpSpPr>
            <a:xfrm>
              <a:off x="763805" y="1583131"/>
              <a:ext cx="1541131" cy="2890803"/>
              <a:chOff x="1482726" y="1941513"/>
              <a:chExt cx="1290638" cy="2420937"/>
            </a:xfrm>
            <a:grpFill/>
          </p:grpSpPr>
          <p:sp>
            <p:nvSpPr>
              <p:cNvPr id="46" name="Freeform: Shape 13"/>
              <p:cNvSpPr>
                <a:spLocks/>
              </p:cNvSpPr>
              <p:nvPr/>
            </p:nvSpPr>
            <p:spPr bwMode="auto">
              <a:xfrm>
                <a:off x="1482726" y="2428875"/>
                <a:ext cx="1290638" cy="1933575"/>
              </a:xfrm>
              <a:custGeom>
                <a:avLst/>
                <a:gdLst/>
                <a:ahLst/>
                <a:cxnLst>
                  <a:cxn ang="0">
                    <a:pos x="490" y="13"/>
                  </a:cxn>
                  <a:cxn ang="0">
                    <a:pos x="442" y="12"/>
                  </a:cxn>
                  <a:cxn ang="0">
                    <a:pos x="269" y="31"/>
                  </a:cxn>
                  <a:cxn ang="0">
                    <a:pos x="224" y="11"/>
                  </a:cxn>
                  <a:cxn ang="0">
                    <a:pos x="224" y="11"/>
                  </a:cxn>
                  <a:cxn ang="0">
                    <a:pos x="200" y="36"/>
                  </a:cxn>
                  <a:cxn ang="0">
                    <a:pos x="176" y="11"/>
                  </a:cxn>
                  <a:cxn ang="0">
                    <a:pos x="135" y="30"/>
                  </a:cxn>
                  <a:cxn ang="0">
                    <a:pos x="15" y="333"/>
                  </a:cxn>
                  <a:cxn ang="0">
                    <a:pos x="53" y="368"/>
                  </a:cxn>
                  <a:cxn ang="0">
                    <a:pos x="56" y="368"/>
                  </a:cxn>
                  <a:cxn ang="0">
                    <a:pos x="91" y="327"/>
                  </a:cxn>
                  <a:cxn ang="0">
                    <a:pos x="99" y="192"/>
                  </a:cxn>
                  <a:cxn ang="0">
                    <a:pos x="99" y="315"/>
                  </a:cxn>
                  <a:cxn ang="0">
                    <a:pos x="100" y="352"/>
                  </a:cxn>
                  <a:cxn ang="0">
                    <a:pos x="80" y="713"/>
                  </a:cxn>
                  <a:cxn ang="0">
                    <a:pos x="122" y="762"/>
                  </a:cxn>
                  <a:cxn ang="0">
                    <a:pos x="126" y="762"/>
                  </a:cxn>
                  <a:cxn ang="0">
                    <a:pos x="171" y="720"/>
                  </a:cxn>
                  <a:cxn ang="0">
                    <a:pos x="193" y="402"/>
                  </a:cxn>
                  <a:cxn ang="0">
                    <a:pos x="200" y="402"/>
                  </a:cxn>
                  <a:cxn ang="0">
                    <a:pos x="208" y="402"/>
                  </a:cxn>
                  <a:cxn ang="0">
                    <a:pos x="238" y="721"/>
                  </a:cxn>
                  <a:cxn ang="0">
                    <a:pos x="283" y="762"/>
                  </a:cxn>
                  <a:cxn ang="0">
                    <a:pos x="287" y="762"/>
                  </a:cxn>
                  <a:cxn ang="0">
                    <a:pos x="328" y="713"/>
                  </a:cxn>
                  <a:cxn ang="0">
                    <a:pos x="303" y="350"/>
                  </a:cxn>
                  <a:cxn ang="0">
                    <a:pos x="301" y="315"/>
                  </a:cxn>
                  <a:cxn ang="0">
                    <a:pos x="301" y="133"/>
                  </a:cxn>
                  <a:cxn ang="0">
                    <a:pos x="342" y="138"/>
                  </a:cxn>
                  <a:cxn ang="0">
                    <a:pos x="488" y="73"/>
                  </a:cxn>
                  <a:cxn ang="0">
                    <a:pos x="500" y="26"/>
                  </a:cxn>
                </a:cxnLst>
                <a:rect l="0" t="0" r="r" b="b"/>
                <a:pathLst>
                  <a:path w="507" h="762">
                    <a:moveTo>
                      <a:pt x="490" y="13"/>
                    </a:moveTo>
                    <a:cubicBezTo>
                      <a:pt x="477" y="1"/>
                      <a:pt x="456" y="0"/>
                      <a:pt x="442" y="12"/>
                    </a:cubicBezTo>
                    <a:cubicBezTo>
                      <a:pt x="369" y="67"/>
                      <a:pt x="343" y="79"/>
                      <a:pt x="269" y="31"/>
                    </a:cubicBezTo>
                    <a:cubicBezTo>
                      <a:pt x="263" y="27"/>
                      <a:pt x="237" y="14"/>
                      <a:pt x="224" y="11"/>
                    </a:cubicBezTo>
                    <a:cubicBezTo>
                      <a:pt x="224" y="11"/>
                      <a:pt x="224" y="11"/>
                      <a:pt x="224" y="11"/>
                    </a:cubicBezTo>
                    <a:cubicBezTo>
                      <a:pt x="200" y="36"/>
                      <a:pt x="200" y="36"/>
                      <a:pt x="200" y="36"/>
                    </a:cubicBezTo>
                    <a:cubicBezTo>
                      <a:pt x="176" y="11"/>
                      <a:pt x="176" y="11"/>
                      <a:pt x="176" y="11"/>
                    </a:cubicBezTo>
                    <a:cubicBezTo>
                      <a:pt x="164" y="14"/>
                      <a:pt x="137" y="28"/>
                      <a:pt x="135" y="30"/>
                    </a:cubicBezTo>
                    <a:cubicBezTo>
                      <a:pt x="64" y="73"/>
                      <a:pt x="0" y="140"/>
                      <a:pt x="15" y="333"/>
                    </a:cubicBezTo>
                    <a:cubicBezTo>
                      <a:pt x="17" y="353"/>
                      <a:pt x="33" y="368"/>
                      <a:pt x="53" y="368"/>
                    </a:cubicBezTo>
                    <a:cubicBezTo>
                      <a:pt x="54" y="368"/>
                      <a:pt x="55" y="368"/>
                      <a:pt x="56" y="368"/>
                    </a:cubicBezTo>
                    <a:cubicBezTo>
                      <a:pt x="77" y="367"/>
                      <a:pt x="93" y="348"/>
                      <a:pt x="91" y="327"/>
                    </a:cubicBezTo>
                    <a:cubicBezTo>
                      <a:pt x="87" y="267"/>
                      <a:pt x="90" y="224"/>
                      <a:pt x="99" y="192"/>
                    </a:cubicBezTo>
                    <a:cubicBezTo>
                      <a:pt x="99" y="315"/>
                      <a:pt x="99" y="315"/>
                      <a:pt x="99" y="315"/>
                    </a:cubicBezTo>
                    <a:cubicBezTo>
                      <a:pt x="99" y="328"/>
                      <a:pt x="99" y="319"/>
                      <a:pt x="100" y="352"/>
                    </a:cubicBezTo>
                    <a:cubicBezTo>
                      <a:pt x="80" y="713"/>
                      <a:pt x="80" y="713"/>
                      <a:pt x="80" y="713"/>
                    </a:cubicBezTo>
                    <a:cubicBezTo>
                      <a:pt x="79" y="738"/>
                      <a:pt x="97" y="760"/>
                      <a:pt x="122" y="762"/>
                    </a:cubicBezTo>
                    <a:cubicBezTo>
                      <a:pt x="123" y="762"/>
                      <a:pt x="125" y="762"/>
                      <a:pt x="126" y="762"/>
                    </a:cubicBezTo>
                    <a:cubicBezTo>
                      <a:pt x="149" y="762"/>
                      <a:pt x="169" y="744"/>
                      <a:pt x="171" y="720"/>
                    </a:cubicBezTo>
                    <a:cubicBezTo>
                      <a:pt x="193" y="402"/>
                      <a:pt x="193" y="402"/>
                      <a:pt x="193" y="402"/>
                    </a:cubicBezTo>
                    <a:cubicBezTo>
                      <a:pt x="195" y="402"/>
                      <a:pt x="199" y="402"/>
                      <a:pt x="200" y="402"/>
                    </a:cubicBezTo>
                    <a:cubicBezTo>
                      <a:pt x="204" y="402"/>
                      <a:pt x="205" y="402"/>
                      <a:pt x="208" y="402"/>
                    </a:cubicBezTo>
                    <a:cubicBezTo>
                      <a:pt x="238" y="721"/>
                      <a:pt x="238" y="721"/>
                      <a:pt x="238" y="721"/>
                    </a:cubicBezTo>
                    <a:cubicBezTo>
                      <a:pt x="240" y="744"/>
                      <a:pt x="259" y="762"/>
                      <a:pt x="283" y="762"/>
                    </a:cubicBezTo>
                    <a:cubicBezTo>
                      <a:pt x="284" y="762"/>
                      <a:pt x="285" y="762"/>
                      <a:pt x="287" y="762"/>
                    </a:cubicBezTo>
                    <a:cubicBezTo>
                      <a:pt x="312" y="760"/>
                      <a:pt x="330" y="738"/>
                      <a:pt x="328" y="713"/>
                    </a:cubicBezTo>
                    <a:cubicBezTo>
                      <a:pt x="328" y="713"/>
                      <a:pt x="303" y="351"/>
                      <a:pt x="303" y="350"/>
                    </a:cubicBezTo>
                    <a:cubicBezTo>
                      <a:pt x="301" y="315"/>
                      <a:pt x="301" y="325"/>
                      <a:pt x="301" y="315"/>
                    </a:cubicBezTo>
                    <a:cubicBezTo>
                      <a:pt x="301" y="133"/>
                      <a:pt x="301" y="133"/>
                      <a:pt x="301" y="133"/>
                    </a:cubicBezTo>
                    <a:cubicBezTo>
                      <a:pt x="315" y="136"/>
                      <a:pt x="329" y="138"/>
                      <a:pt x="342" y="138"/>
                    </a:cubicBezTo>
                    <a:cubicBezTo>
                      <a:pt x="395" y="138"/>
                      <a:pt x="441" y="108"/>
                      <a:pt x="488" y="73"/>
                    </a:cubicBezTo>
                    <a:cubicBezTo>
                      <a:pt x="503" y="62"/>
                      <a:pt x="507" y="42"/>
                      <a:pt x="500" y="26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Freeform: Shape 14"/>
              <p:cNvSpPr>
                <a:spLocks/>
              </p:cNvSpPr>
              <p:nvPr/>
            </p:nvSpPr>
            <p:spPr bwMode="auto">
              <a:xfrm>
                <a:off x="1931988" y="2530475"/>
                <a:ext cx="122238" cy="484188"/>
              </a:xfrm>
              <a:custGeom>
                <a:avLst/>
                <a:gdLst/>
                <a:ahLst/>
                <a:cxnLst>
                  <a:cxn ang="0">
                    <a:pos x="40" y="305"/>
                  </a:cxn>
                  <a:cxn ang="0">
                    <a:pos x="38" y="305"/>
                  </a:cxn>
                  <a:cxn ang="0">
                    <a:pos x="0" y="254"/>
                  </a:cxn>
                  <a:cxn ang="0">
                    <a:pos x="38" y="0"/>
                  </a:cxn>
                  <a:cxn ang="0">
                    <a:pos x="40" y="0"/>
                  </a:cxn>
                  <a:cxn ang="0">
                    <a:pos x="77" y="254"/>
                  </a:cxn>
                  <a:cxn ang="0">
                    <a:pos x="40" y="305"/>
                  </a:cxn>
                </a:cxnLst>
                <a:rect l="0" t="0" r="r" b="b"/>
                <a:pathLst>
                  <a:path w="77" h="305">
                    <a:moveTo>
                      <a:pt x="40" y="305"/>
                    </a:moveTo>
                    <a:lnTo>
                      <a:pt x="38" y="305"/>
                    </a:lnTo>
                    <a:lnTo>
                      <a:pt x="0" y="254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77" y="254"/>
                    </a:lnTo>
                    <a:lnTo>
                      <a:pt x="40" y="30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Freeform: Shape 15"/>
              <p:cNvSpPr>
                <a:spLocks/>
              </p:cNvSpPr>
              <p:nvPr/>
            </p:nvSpPr>
            <p:spPr bwMode="auto">
              <a:xfrm>
                <a:off x="1743076" y="1941513"/>
                <a:ext cx="501650" cy="501650"/>
              </a:xfrm>
              <a:custGeom>
                <a:avLst/>
                <a:gdLst/>
                <a:ahLst/>
                <a:cxnLst>
                  <a:cxn ang="0">
                    <a:pos x="197" y="99"/>
                  </a:cxn>
                  <a:cxn ang="0">
                    <a:pos x="98" y="198"/>
                  </a:cxn>
                  <a:cxn ang="0">
                    <a:pos x="0" y="99"/>
                  </a:cxn>
                  <a:cxn ang="0">
                    <a:pos x="98" y="0"/>
                  </a:cxn>
                  <a:cxn ang="0">
                    <a:pos x="197" y="99"/>
                  </a:cxn>
                  <a:cxn ang="0">
                    <a:pos x="197" y="99"/>
                  </a:cxn>
                  <a:cxn ang="0">
                    <a:pos x="197" y="99"/>
                  </a:cxn>
                </a:cxnLst>
                <a:rect l="0" t="0" r="r" b="b"/>
                <a:pathLst>
                  <a:path w="197" h="198">
                    <a:moveTo>
                      <a:pt x="197" y="99"/>
                    </a:moveTo>
                    <a:cubicBezTo>
                      <a:pt x="197" y="153"/>
                      <a:pt x="153" y="198"/>
                      <a:pt x="98" y="198"/>
                    </a:cubicBezTo>
                    <a:cubicBezTo>
                      <a:pt x="44" y="198"/>
                      <a:pt x="0" y="153"/>
                      <a:pt x="0" y="99"/>
                    </a:cubicBezTo>
                    <a:cubicBezTo>
                      <a:pt x="0" y="44"/>
                      <a:pt x="44" y="0"/>
                      <a:pt x="98" y="0"/>
                    </a:cubicBezTo>
                    <a:cubicBezTo>
                      <a:pt x="153" y="0"/>
                      <a:pt x="197" y="44"/>
                      <a:pt x="197" y="99"/>
                    </a:cubicBezTo>
                    <a:close/>
                    <a:moveTo>
                      <a:pt x="197" y="99"/>
                    </a:moveTo>
                    <a:cubicBezTo>
                      <a:pt x="197" y="99"/>
                      <a:pt x="197" y="99"/>
                      <a:pt x="197" y="99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</p:grpSp>
      </p:grpSp>
      <p:sp>
        <p:nvSpPr>
          <p:cNvPr id="56" name="Title 1"/>
          <p:cNvSpPr txBox="1">
            <a:spLocks/>
          </p:cNvSpPr>
          <p:nvPr/>
        </p:nvSpPr>
        <p:spPr>
          <a:xfrm>
            <a:off x="3562260" y="2019710"/>
            <a:ext cx="327897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引導語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在教室怎麼做才可以製造出清楚的影子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FC260336-6522-4FF2-9190-90DBF17A1ACA}"/>
              </a:ext>
            </a:extLst>
          </p:cNvPr>
          <p:cNvSpPr txBox="1">
            <a:spLocks/>
          </p:cNvSpPr>
          <p:nvPr/>
        </p:nvSpPr>
        <p:spPr>
          <a:xfrm>
            <a:off x="683568" y="164811"/>
            <a:ext cx="658379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 教室內的影子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9290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907704" y="612254"/>
            <a:ext cx="5996350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40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</a:t>
            </a:r>
            <a:r>
              <a:rPr lang="en-US" altLang="zh-TW" sz="40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40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手電筒製造影子</a:t>
            </a:r>
            <a:endParaRPr lang="en-GB" altLang="zh-CN" sz="40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E4587418-798B-47A7-895D-4B2EC830CA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3" y="1707654"/>
            <a:ext cx="3070341" cy="2302756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947EE3A0-FB3C-4434-BB41-0F89ACCC7E7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086" y="1707654"/>
            <a:ext cx="3070341" cy="2302756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6CED30D4-17B5-4E72-A5FA-680F481900D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59" r="18923"/>
          <a:stretch/>
        </p:blipFill>
        <p:spPr>
          <a:xfrm>
            <a:off x="6277139" y="1707654"/>
            <a:ext cx="2859966" cy="2302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1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447122" y="339502"/>
            <a:ext cx="3562022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小組合作製造影子</a:t>
            </a:r>
            <a:endParaRPr lang="en-GB" altLang="zh-CN" sz="32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E27FD9BC-5DAE-4871-AFC1-3D380AA341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95922" y="1579805"/>
            <a:ext cx="3803437" cy="285257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F6DEB7C2-294E-4E60-9657-FF51F9A550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28331" y="1579807"/>
            <a:ext cx="3803437" cy="2852577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56B8FEEF-9A83-4D9F-B45F-C2B12751F48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336" y="1919594"/>
            <a:ext cx="2973070" cy="2229803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16C3660-809D-4140-978F-A176BD5F52E4}"/>
              </a:ext>
            </a:extLst>
          </p:cNvPr>
          <p:cNvSpPr txBox="1">
            <a:spLocks/>
          </p:cNvSpPr>
          <p:nvPr/>
        </p:nvSpPr>
        <p:spPr>
          <a:xfrm>
            <a:off x="6387724" y="1329636"/>
            <a:ext cx="2256291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雙手創作造型</a:t>
            </a:r>
            <a:endParaRPr lang="en-GB" altLang="zh-CN" sz="2800" b="1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A776D0-78AA-4C17-BE93-4D6AF028A4FE}"/>
              </a:ext>
            </a:extLst>
          </p:cNvPr>
          <p:cNvSpPr txBox="1">
            <a:spLocks/>
          </p:cNvSpPr>
          <p:nvPr/>
        </p:nvSpPr>
        <p:spPr>
          <a:xfrm>
            <a:off x="6387725" y="4341900"/>
            <a:ext cx="2256291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表演創意影像</a:t>
            </a:r>
            <a:endParaRPr lang="en-GB" altLang="zh-CN" sz="2800" b="1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196DA961-EFA0-420F-9B98-1DE1C0C6B693}"/>
              </a:ext>
            </a:extLst>
          </p:cNvPr>
          <p:cNvSpPr txBox="1"/>
          <p:nvPr/>
        </p:nvSpPr>
        <p:spPr>
          <a:xfrm>
            <a:off x="98142" y="0"/>
            <a:ext cx="873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zh-TW" altLang="en-US" sz="1800" dirty="0">
                <a:solidFill>
                  <a:srgbClr val="0070C0"/>
                </a:solidFill>
                <a:ea typeface="新細明體" charset="-120"/>
              </a:rPr>
              <a:t>創作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1181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304994" y="200198"/>
            <a:ext cx="619268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動動腦時間</a:t>
            </a:r>
            <a:r>
              <a:rPr lang="en-US" altLang="zh-TW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TW" altLang="en-US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孩子們做光影的哪一項探究</a:t>
            </a:r>
            <a:r>
              <a:rPr lang="en-US" altLang="zh-TW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GB" altLang="zh-CN" sz="24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492002F3-EFBD-4C7A-BD58-CE5126F1427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48379" y="1735402"/>
            <a:ext cx="3626985" cy="2720239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F1A9D562-D997-49CB-ACD4-82BCB40B5FC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93512" y="1737979"/>
            <a:ext cx="3626987" cy="2720241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A0AF4B9-9D84-4D15-869C-C95806B46F0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03043" y="1735399"/>
            <a:ext cx="3626988" cy="272024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549D7A4-A79C-4DD0-B4D4-2E49FBE1BE54}"/>
              </a:ext>
            </a:extLst>
          </p:cNvPr>
          <p:cNvSpPr txBox="1">
            <a:spLocks/>
          </p:cNvSpPr>
          <p:nvPr/>
        </p:nvSpPr>
        <p:spPr>
          <a:xfrm>
            <a:off x="2018943" y="723909"/>
            <a:ext cx="551986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2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探究光與影會變大變小的關係</a:t>
            </a:r>
            <a:endParaRPr lang="en-GB" altLang="zh-CN" sz="3200" b="1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6863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827584" y="267494"/>
            <a:ext cx="347205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探究後 發現影子的秘密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4E95445F-E9DA-44C3-A4BB-F0CEA8D11A4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067" b="59800"/>
          <a:stretch/>
        </p:blipFill>
        <p:spPr>
          <a:xfrm>
            <a:off x="611560" y="801993"/>
            <a:ext cx="4084768" cy="2218722"/>
          </a:xfrm>
          <a:prstGeom prst="rect">
            <a:avLst/>
          </a:prstGeom>
        </p:spPr>
      </p:pic>
      <p:grpSp>
        <p:nvGrpSpPr>
          <p:cNvPr id="8" name="群組 7">
            <a:extLst>
              <a:ext uri="{FF2B5EF4-FFF2-40B4-BE49-F238E27FC236}">
                <a16:creationId xmlns:a16="http://schemas.microsoft.com/office/drawing/2014/main" id="{F596339B-68EE-4031-B36E-F360BB1FAFDB}"/>
              </a:ext>
            </a:extLst>
          </p:cNvPr>
          <p:cNvGrpSpPr/>
          <p:nvPr/>
        </p:nvGrpSpPr>
        <p:grpSpPr>
          <a:xfrm>
            <a:off x="4984360" y="722324"/>
            <a:ext cx="3312369" cy="4229852"/>
            <a:chOff x="4537110" y="778255"/>
            <a:chExt cx="3312369" cy="4229852"/>
          </a:xfrm>
        </p:grpSpPr>
        <p:pic>
          <p:nvPicPr>
            <p:cNvPr id="4" name="圖片 3">
              <a:extLst>
                <a:ext uri="{FF2B5EF4-FFF2-40B4-BE49-F238E27FC236}">
                  <a16:creationId xmlns:a16="http://schemas.microsoft.com/office/drawing/2014/main" id="{AD411CA0-7AD5-4757-867B-6C4A70F3E0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733" t="16763" r="10401" b="1000"/>
            <a:stretch/>
          </p:blipFill>
          <p:spPr>
            <a:xfrm>
              <a:off x="4537110" y="778255"/>
              <a:ext cx="3312369" cy="4229852"/>
            </a:xfrm>
            <a:prstGeom prst="rect">
              <a:avLst/>
            </a:prstGeom>
          </p:spPr>
        </p:pic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8DE0350E-34FA-4AEB-B7FD-84353B4EAA8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190881" y="2391730"/>
              <a:ext cx="426715" cy="360040"/>
            </a:xfrm>
            <a:prstGeom prst="rect">
              <a:avLst/>
            </a:prstGeom>
          </p:spPr>
        </p:pic>
      </p:grpSp>
      <p:pic>
        <p:nvPicPr>
          <p:cNvPr id="10" name="圖片 9">
            <a:extLst>
              <a:ext uri="{FF2B5EF4-FFF2-40B4-BE49-F238E27FC236}">
                <a16:creationId xmlns:a16="http://schemas.microsoft.com/office/drawing/2014/main" id="{CE7181F3-0142-4323-BAC5-51FEF81B6EA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43000" b="48600"/>
          <a:stretch/>
        </p:blipFill>
        <p:spPr>
          <a:xfrm>
            <a:off x="617914" y="3099109"/>
            <a:ext cx="4078413" cy="936104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66B999B7-B3C0-4DB3-9CF8-71D42B1A6AE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36000" b="48600"/>
          <a:stretch/>
        </p:blipFill>
        <p:spPr>
          <a:xfrm>
            <a:off x="604984" y="4113606"/>
            <a:ext cx="4091343" cy="884415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46EB5FAE-926E-40DC-85C2-37167DC32DFF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1" r="22700" b="1000"/>
          <a:stretch/>
        </p:blipFill>
        <p:spPr>
          <a:xfrm>
            <a:off x="7380312" y="267494"/>
            <a:ext cx="1562055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558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46407" y="699542"/>
            <a:ext cx="4749929" cy="4173427"/>
            <a:chOff x="2251455" y="1453526"/>
            <a:chExt cx="2147724" cy="2827719"/>
          </a:xfrm>
        </p:grpSpPr>
        <p:sp>
          <p:nvSpPr>
            <p:cNvPr id="49" name="Rectangle: Rounded Corners 4"/>
            <p:cNvSpPr/>
            <p:nvPr/>
          </p:nvSpPr>
          <p:spPr>
            <a:xfrm>
              <a:off x="3263905" y="2286403"/>
              <a:ext cx="122825" cy="199484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0" name="Rectangle: Rounded Corners 5"/>
            <p:cNvSpPr/>
            <p:nvPr/>
          </p:nvSpPr>
          <p:spPr>
            <a:xfrm rot="18638012">
              <a:off x="3465912" y="3772852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1" name="Rectangle: Rounded Corners 6"/>
            <p:cNvSpPr/>
            <p:nvPr/>
          </p:nvSpPr>
          <p:spPr>
            <a:xfrm rot="2961988" flipH="1">
              <a:off x="3073088" y="3772851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2" name="Rectangle: Top Corners Rounded 7"/>
            <p:cNvSpPr/>
            <p:nvPr/>
          </p:nvSpPr>
          <p:spPr>
            <a:xfrm rot="10800000">
              <a:off x="2320243" y="1524367"/>
              <a:ext cx="2010148" cy="128143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3" name="Rectangle 8"/>
            <p:cNvSpPr/>
            <p:nvPr/>
          </p:nvSpPr>
          <p:spPr>
            <a:xfrm>
              <a:off x="2251455" y="1453526"/>
              <a:ext cx="2147724" cy="141683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4" name="Rectangle: Top Corners Rounded 9"/>
            <p:cNvSpPr/>
            <p:nvPr/>
          </p:nvSpPr>
          <p:spPr>
            <a:xfrm rot="10800000">
              <a:off x="2388557" y="1624517"/>
              <a:ext cx="1873522" cy="110319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</p:grpSp>
      <p:grpSp>
        <p:nvGrpSpPr>
          <p:cNvPr id="5" name="Group 10"/>
          <p:cNvGrpSpPr/>
          <p:nvPr/>
        </p:nvGrpSpPr>
        <p:grpSpPr>
          <a:xfrm>
            <a:off x="1445099" y="1848379"/>
            <a:ext cx="2108233" cy="2628515"/>
            <a:chOff x="763805" y="1583131"/>
            <a:chExt cx="2318591" cy="2890803"/>
          </a:xfrm>
          <a:solidFill>
            <a:schemeClr val="accent1"/>
          </a:solid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grpSpPr>
        <p:sp>
          <p:nvSpPr>
            <p:cNvPr id="44" name="Rectangle 11"/>
            <p:cNvSpPr/>
            <p:nvPr/>
          </p:nvSpPr>
          <p:spPr>
            <a:xfrm rot="19738725" flipV="1">
              <a:off x="2188157" y="1976141"/>
              <a:ext cx="894239" cy="5459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45" name="Group 12"/>
            <p:cNvGrpSpPr/>
            <p:nvPr/>
          </p:nvGrpSpPr>
          <p:grpSpPr>
            <a:xfrm>
              <a:off x="763805" y="1583131"/>
              <a:ext cx="1541131" cy="2890803"/>
              <a:chOff x="1482726" y="1941513"/>
              <a:chExt cx="1290638" cy="2420937"/>
            </a:xfrm>
            <a:grpFill/>
          </p:grpSpPr>
          <p:sp>
            <p:nvSpPr>
              <p:cNvPr id="46" name="Freeform: Shape 13"/>
              <p:cNvSpPr>
                <a:spLocks/>
              </p:cNvSpPr>
              <p:nvPr/>
            </p:nvSpPr>
            <p:spPr bwMode="auto">
              <a:xfrm>
                <a:off x="1482726" y="2428875"/>
                <a:ext cx="1290638" cy="1933575"/>
              </a:xfrm>
              <a:custGeom>
                <a:avLst/>
                <a:gdLst/>
                <a:ahLst/>
                <a:cxnLst>
                  <a:cxn ang="0">
                    <a:pos x="490" y="13"/>
                  </a:cxn>
                  <a:cxn ang="0">
                    <a:pos x="442" y="12"/>
                  </a:cxn>
                  <a:cxn ang="0">
                    <a:pos x="269" y="31"/>
                  </a:cxn>
                  <a:cxn ang="0">
                    <a:pos x="224" y="11"/>
                  </a:cxn>
                  <a:cxn ang="0">
                    <a:pos x="224" y="11"/>
                  </a:cxn>
                  <a:cxn ang="0">
                    <a:pos x="200" y="36"/>
                  </a:cxn>
                  <a:cxn ang="0">
                    <a:pos x="176" y="11"/>
                  </a:cxn>
                  <a:cxn ang="0">
                    <a:pos x="135" y="30"/>
                  </a:cxn>
                  <a:cxn ang="0">
                    <a:pos x="15" y="333"/>
                  </a:cxn>
                  <a:cxn ang="0">
                    <a:pos x="53" y="368"/>
                  </a:cxn>
                  <a:cxn ang="0">
                    <a:pos x="56" y="368"/>
                  </a:cxn>
                  <a:cxn ang="0">
                    <a:pos x="91" y="327"/>
                  </a:cxn>
                  <a:cxn ang="0">
                    <a:pos x="99" y="192"/>
                  </a:cxn>
                  <a:cxn ang="0">
                    <a:pos x="99" y="315"/>
                  </a:cxn>
                  <a:cxn ang="0">
                    <a:pos x="100" y="352"/>
                  </a:cxn>
                  <a:cxn ang="0">
                    <a:pos x="80" y="713"/>
                  </a:cxn>
                  <a:cxn ang="0">
                    <a:pos x="122" y="762"/>
                  </a:cxn>
                  <a:cxn ang="0">
                    <a:pos x="126" y="762"/>
                  </a:cxn>
                  <a:cxn ang="0">
                    <a:pos x="171" y="720"/>
                  </a:cxn>
                  <a:cxn ang="0">
                    <a:pos x="193" y="402"/>
                  </a:cxn>
                  <a:cxn ang="0">
                    <a:pos x="200" y="402"/>
                  </a:cxn>
                  <a:cxn ang="0">
                    <a:pos x="208" y="402"/>
                  </a:cxn>
                  <a:cxn ang="0">
                    <a:pos x="238" y="721"/>
                  </a:cxn>
                  <a:cxn ang="0">
                    <a:pos x="283" y="762"/>
                  </a:cxn>
                  <a:cxn ang="0">
                    <a:pos x="287" y="762"/>
                  </a:cxn>
                  <a:cxn ang="0">
                    <a:pos x="328" y="713"/>
                  </a:cxn>
                  <a:cxn ang="0">
                    <a:pos x="303" y="350"/>
                  </a:cxn>
                  <a:cxn ang="0">
                    <a:pos x="301" y="315"/>
                  </a:cxn>
                  <a:cxn ang="0">
                    <a:pos x="301" y="133"/>
                  </a:cxn>
                  <a:cxn ang="0">
                    <a:pos x="342" y="138"/>
                  </a:cxn>
                  <a:cxn ang="0">
                    <a:pos x="488" y="73"/>
                  </a:cxn>
                  <a:cxn ang="0">
                    <a:pos x="500" y="26"/>
                  </a:cxn>
                </a:cxnLst>
                <a:rect l="0" t="0" r="r" b="b"/>
                <a:pathLst>
                  <a:path w="507" h="762">
                    <a:moveTo>
                      <a:pt x="490" y="13"/>
                    </a:moveTo>
                    <a:cubicBezTo>
                      <a:pt x="477" y="1"/>
                      <a:pt x="456" y="0"/>
                      <a:pt x="442" y="12"/>
                    </a:cubicBezTo>
                    <a:cubicBezTo>
                      <a:pt x="369" y="67"/>
                      <a:pt x="343" y="79"/>
                      <a:pt x="269" y="31"/>
                    </a:cubicBezTo>
                    <a:cubicBezTo>
                      <a:pt x="263" y="27"/>
                      <a:pt x="237" y="14"/>
                      <a:pt x="224" y="11"/>
                    </a:cubicBezTo>
                    <a:cubicBezTo>
                      <a:pt x="224" y="11"/>
                      <a:pt x="224" y="11"/>
                      <a:pt x="224" y="11"/>
                    </a:cubicBezTo>
                    <a:cubicBezTo>
                      <a:pt x="200" y="36"/>
                      <a:pt x="200" y="36"/>
                      <a:pt x="200" y="36"/>
                    </a:cubicBezTo>
                    <a:cubicBezTo>
                      <a:pt x="176" y="11"/>
                      <a:pt x="176" y="11"/>
                      <a:pt x="176" y="11"/>
                    </a:cubicBezTo>
                    <a:cubicBezTo>
                      <a:pt x="164" y="14"/>
                      <a:pt x="137" y="28"/>
                      <a:pt x="135" y="30"/>
                    </a:cubicBezTo>
                    <a:cubicBezTo>
                      <a:pt x="64" y="73"/>
                      <a:pt x="0" y="140"/>
                      <a:pt x="15" y="333"/>
                    </a:cubicBezTo>
                    <a:cubicBezTo>
                      <a:pt x="17" y="353"/>
                      <a:pt x="33" y="368"/>
                      <a:pt x="53" y="368"/>
                    </a:cubicBezTo>
                    <a:cubicBezTo>
                      <a:pt x="54" y="368"/>
                      <a:pt x="55" y="368"/>
                      <a:pt x="56" y="368"/>
                    </a:cubicBezTo>
                    <a:cubicBezTo>
                      <a:pt x="77" y="367"/>
                      <a:pt x="93" y="348"/>
                      <a:pt x="91" y="327"/>
                    </a:cubicBezTo>
                    <a:cubicBezTo>
                      <a:pt x="87" y="267"/>
                      <a:pt x="90" y="224"/>
                      <a:pt x="99" y="192"/>
                    </a:cubicBezTo>
                    <a:cubicBezTo>
                      <a:pt x="99" y="315"/>
                      <a:pt x="99" y="315"/>
                      <a:pt x="99" y="315"/>
                    </a:cubicBezTo>
                    <a:cubicBezTo>
                      <a:pt x="99" y="328"/>
                      <a:pt x="99" y="319"/>
                      <a:pt x="100" y="352"/>
                    </a:cubicBezTo>
                    <a:cubicBezTo>
                      <a:pt x="80" y="713"/>
                      <a:pt x="80" y="713"/>
                      <a:pt x="80" y="713"/>
                    </a:cubicBezTo>
                    <a:cubicBezTo>
                      <a:pt x="79" y="738"/>
                      <a:pt x="97" y="760"/>
                      <a:pt x="122" y="762"/>
                    </a:cubicBezTo>
                    <a:cubicBezTo>
                      <a:pt x="123" y="762"/>
                      <a:pt x="125" y="762"/>
                      <a:pt x="126" y="762"/>
                    </a:cubicBezTo>
                    <a:cubicBezTo>
                      <a:pt x="149" y="762"/>
                      <a:pt x="169" y="744"/>
                      <a:pt x="171" y="720"/>
                    </a:cubicBezTo>
                    <a:cubicBezTo>
                      <a:pt x="193" y="402"/>
                      <a:pt x="193" y="402"/>
                      <a:pt x="193" y="402"/>
                    </a:cubicBezTo>
                    <a:cubicBezTo>
                      <a:pt x="195" y="402"/>
                      <a:pt x="199" y="402"/>
                      <a:pt x="200" y="402"/>
                    </a:cubicBezTo>
                    <a:cubicBezTo>
                      <a:pt x="204" y="402"/>
                      <a:pt x="205" y="402"/>
                      <a:pt x="208" y="402"/>
                    </a:cubicBezTo>
                    <a:cubicBezTo>
                      <a:pt x="238" y="721"/>
                      <a:pt x="238" y="721"/>
                      <a:pt x="238" y="721"/>
                    </a:cubicBezTo>
                    <a:cubicBezTo>
                      <a:pt x="240" y="744"/>
                      <a:pt x="259" y="762"/>
                      <a:pt x="283" y="762"/>
                    </a:cubicBezTo>
                    <a:cubicBezTo>
                      <a:pt x="284" y="762"/>
                      <a:pt x="285" y="762"/>
                      <a:pt x="287" y="762"/>
                    </a:cubicBezTo>
                    <a:cubicBezTo>
                      <a:pt x="312" y="760"/>
                      <a:pt x="330" y="738"/>
                      <a:pt x="328" y="713"/>
                    </a:cubicBezTo>
                    <a:cubicBezTo>
                      <a:pt x="328" y="713"/>
                      <a:pt x="303" y="351"/>
                      <a:pt x="303" y="350"/>
                    </a:cubicBezTo>
                    <a:cubicBezTo>
                      <a:pt x="301" y="315"/>
                      <a:pt x="301" y="325"/>
                      <a:pt x="301" y="315"/>
                    </a:cubicBezTo>
                    <a:cubicBezTo>
                      <a:pt x="301" y="133"/>
                      <a:pt x="301" y="133"/>
                      <a:pt x="301" y="133"/>
                    </a:cubicBezTo>
                    <a:cubicBezTo>
                      <a:pt x="315" y="136"/>
                      <a:pt x="329" y="138"/>
                      <a:pt x="342" y="138"/>
                    </a:cubicBezTo>
                    <a:cubicBezTo>
                      <a:pt x="395" y="138"/>
                      <a:pt x="441" y="108"/>
                      <a:pt x="488" y="73"/>
                    </a:cubicBezTo>
                    <a:cubicBezTo>
                      <a:pt x="503" y="62"/>
                      <a:pt x="507" y="42"/>
                      <a:pt x="500" y="26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Freeform: Shape 14"/>
              <p:cNvSpPr>
                <a:spLocks/>
              </p:cNvSpPr>
              <p:nvPr/>
            </p:nvSpPr>
            <p:spPr bwMode="auto">
              <a:xfrm>
                <a:off x="1931988" y="2530475"/>
                <a:ext cx="122238" cy="484188"/>
              </a:xfrm>
              <a:custGeom>
                <a:avLst/>
                <a:gdLst/>
                <a:ahLst/>
                <a:cxnLst>
                  <a:cxn ang="0">
                    <a:pos x="40" y="305"/>
                  </a:cxn>
                  <a:cxn ang="0">
                    <a:pos x="38" y="305"/>
                  </a:cxn>
                  <a:cxn ang="0">
                    <a:pos x="0" y="254"/>
                  </a:cxn>
                  <a:cxn ang="0">
                    <a:pos x="38" y="0"/>
                  </a:cxn>
                  <a:cxn ang="0">
                    <a:pos x="40" y="0"/>
                  </a:cxn>
                  <a:cxn ang="0">
                    <a:pos x="77" y="254"/>
                  </a:cxn>
                  <a:cxn ang="0">
                    <a:pos x="40" y="305"/>
                  </a:cxn>
                </a:cxnLst>
                <a:rect l="0" t="0" r="r" b="b"/>
                <a:pathLst>
                  <a:path w="77" h="305">
                    <a:moveTo>
                      <a:pt x="40" y="305"/>
                    </a:moveTo>
                    <a:lnTo>
                      <a:pt x="38" y="305"/>
                    </a:lnTo>
                    <a:lnTo>
                      <a:pt x="0" y="254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77" y="254"/>
                    </a:lnTo>
                    <a:lnTo>
                      <a:pt x="40" y="30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Freeform: Shape 15"/>
              <p:cNvSpPr>
                <a:spLocks/>
              </p:cNvSpPr>
              <p:nvPr/>
            </p:nvSpPr>
            <p:spPr bwMode="auto">
              <a:xfrm>
                <a:off x="1743076" y="1941513"/>
                <a:ext cx="501650" cy="501650"/>
              </a:xfrm>
              <a:custGeom>
                <a:avLst/>
                <a:gdLst/>
                <a:ahLst/>
                <a:cxnLst>
                  <a:cxn ang="0">
                    <a:pos x="197" y="99"/>
                  </a:cxn>
                  <a:cxn ang="0">
                    <a:pos x="98" y="198"/>
                  </a:cxn>
                  <a:cxn ang="0">
                    <a:pos x="0" y="99"/>
                  </a:cxn>
                  <a:cxn ang="0">
                    <a:pos x="98" y="0"/>
                  </a:cxn>
                  <a:cxn ang="0">
                    <a:pos x="197" y="99"/>
                  </a:cxn>
                  <a:cxn ang="0">
                    <a:pos x="197" y="99"/>
                  </a:cxn>
                  <a:cxn ang="0">
                    <a:pos x="197" y="99"/>
                  </a:cxn>
                </a:cxnLst>
                <a:rect l="0" t="0" r="r" b="b"/>
                <a:pathLst>
                  <a:path w="197" h="198">
                    <a:moveTo>
                      <a:pt x="197" y="99"/>
                    </a:moveTo>
                    <a:cubicBezTo>
                      <a:pt x="197" y="153"/>
                      <a:pt x="153" y="198"/>
                      <a:pt x="98" y="198"/>
                    </a:cubicBezTo>
                    <a:cubicBezTo>
                      <a:pt x="44" y="198"/>
                      <a:pt x="0" y="153"/>
                      <a:pt x="0" y="99"/>
                    </a:cubicBezTo>
                    <a:cubicBezTo>
                      <a:pt x="0" y="44"/>
                      <a:pt x="44" y="0"/>
                      <a:pt x="98" y="0"/>
                    </a:cubicBezTo>
                    <a:cubicBezTo>
                      <a:pt x="153" y="0"/>
                      <a:pt x="197" y="44"/>
                      <a:pt x="197" y="99"/>
                    </a:cubicBezTo>
                    <a:close/>
                    <a:moveTo>
                      <a:pt x="197" y="99"/>
                    </a:moveTo>
                    <a:cubicBezTo>
                      <a:pt x="197" y="99"/>
                      <a:pt x="197" y="99"/>
                      <a:pt x="197" y="99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</p:grpSp>
      </p:grpSp>
      <p:sp>
        <p:nvSpPr>
          <p:cNvPr id="56" name="Title 1"/>
          <p:cNvSpPr txBox="1">
            <a:spLocks/>
          </p:cNvSpPr>
          <p:nvPr/>
        </p:nvSpPr>
        <p:spPr>
          <a:xfrm>
            <a:off x="3612921" y="1749727"/>
            <a:ext cx="327897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提問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TW" altLang="en-US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除了手以外，還可以用哪些物品組合變化出不同的影像</a:t>
            </a:r>
            <a:r>
              <a:rPr lang="en-US" altLang="zh-TW" sz="28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endParaRPr lang="en-GB" altLang="zh-CN" sz="2800" b="1" dirty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295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596938" y="184538"/>
            <a:ext cx="595012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創意影像</a:t>
            </a:r>
            <a:r>
              <a:rPr lang="en-US" altLang="zh-TW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不同的物品組合變化</a:t>
            </a:r>
            <a:endParaRPr lang="en-GB" altLang="zh-CN" sz="32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9E407FB3-A67E-466E-B9E2-4A9FF72104F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97" r="1838"/>
          <a:stretch/>
        </p:blipFill>
        <p:spPr>
          <a:xfrm>
            <a:off x="3450074" y="818937"/>
            <a:ext cx="2675714" cy="1668242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576A866D-9ECC-4B9F-AC3F-A294FF78BFD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8"/>
          <a:stretch/>
        </p:blipFill>
        <p:spPr>
          <a:xfrm>
            <a:off x="3480646" y="2569457"/>
            <a:ext cx="2645142" cy="2373844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F8971B7D-D611-4674-9F86-BB3210668A9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95" y="2487179"/>
            <a:ext cx="3201491" cy="2401118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30ABDEF3-F0B6-4DBA-B739-645CC5A8579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780" t="3036" r="12746" b="9607"/>
          <a:stretch/>
        </p:blipFill>
        <p:spPr>
          <a:xfrm>
            <a:off x="917613" y="778090"/>
            <a:ext cx="1700989" cy="1496869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6DBDD7D1-F539-4006-BE06-B94625D6FCC5}"/>
              </a:ext>
            </a:extLst>
          </p:cNvPr>
          <p:cNvSpPr txBox="1"/>
          <p:nvPr/>
        </p:nvSpPr>
        <p:spPr>
          <a:xfrm>
            <a:off x="98142" y="0"/>
            <a:ext cx="873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zh-TW" altLang="en-US" sz="1800" dirty="0">
                <a:solidFill>
                  <a:srgbClr val="0070C0"/>
                </a:solidFill>
                <a:ea typeface="新細明體" charset="-120"/>
              </a:rPr>
              <a:t>創作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42450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579038" y="834570"/>
            <a:ext cx="5521353" cy="4206364"/>
            <a:chOff x="2251455" y="1453526"/>
            <a:chExt cx="2147724" cy="2827719"/>
          </a:xfrm>
        </p:grpSpPr>
        <p:sp>
          <p:nvSpPr>
            <p:cNvPr id="49" name="Rectangle: Rounded Corners 4"/>
            <p:cNvSpPr/>
            <p:nvPr/>
          </p:nvSpPr>
          <p:spPr>
            <a:xfrm>
              <a:off x="3263905" y="2286403"/>
              <a:ext cx="122825" cy="199484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0" name="Rectangle: Rounded Corners 5"/>
            <p:cNvSpPr/>
            <p:nvPr/>
          </p:nvSpPr>
          <p:spPr>
            <a:xfrm rot="18638012">
              <a:off x="3465912" y="3772852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1" name="Rectangle: Rounded Corners 6"/>
            <p:cNvSpPr/>
            <p:nvPr/>
          </p:nvSpPr>
          <p:spPr>
            <a:xfrm rot="2961988" flipH="1">
              <a:off x="3073088" y="3772851"/>
              <a:ext cx="122825" cy="559327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2" name="Rectangle: Top Corners Rounded 7"/>
            <p:cNvSpPr/>
            <p:nvPr/>
          </p:nvSpPr>
          <p:spPr>
            <a:xfrm rot="10800000">
              <a:off x="2320243" y="1524367"/>
              <a:ext cx="2010148" cy="128143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3" name="Rectangle 8"/>
            <p:cNvSpPr/>
            <p:nvPr/>
          </p:nvSpPr>
          <p:spPr>
            <a:xfrm>
              <a:off x="2251455" y="1453526"/>
              <a:ext cx="2147724" cy="141683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54" name="Rectangle: Top Corners Rounded 9"/>
            <p:cNvSpPr/>
            <p:nvPr/>
          </p:nvSpPr>
          <p:spPr>
            <a:xfrm rot="10800000">
              <a:off x="2388557" y="1624517"/>
              <a:ext cx="1873522" cy="1103192"/>
            </a:xfrm>
            <a:prstGeom prst="round2SameRect">
              <a:avLst>
                <a:gd name="adj1" fmla="val 8651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</p:grpSp>
      <p:grpSp>
        <p:nvGrpSpPr>
          <p:cNvPr id="5" name="Group 10"/>
          <p:cNvGrpSpPr/>
          <p:nvPr/>
        </p:nvGrpSpPr>
        <p:grpSpPr>
          <a:xfrm>
            <a:off x="1367025" y="1709865"/>
            <a:ext cx="2108233" cy="2628515"/>
            <a:chOff x="763805" y="1583131"/>
            <a:chExt cx="2318591" cy="2890803"/>
          </a:xfrm>
          <a:solidFill>
            <a:schemeClr val="accent1"/>
          </a:solid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grpSpPr>
        <p:sp>
          <p:nvSpPr>
            <p:cNvPr id="44" name="Rectangle 11"/>
            <p:cNvSpPr/>
            <p:nvPr/>
          </p:nvSpPr>
          <p:spPr>
            <a:xfrm rot="19738725" flipV="1">
              <a:off x="2188157" y="1976141"/>
              <a:ext cx="894239" cy="5459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45" name="Group 12"/>
            <p:cNvGrpSpPr/>
            <p:nvPr/>
          </p:nvGrpSpPr>
          <p:grpSpPr>
            <a:xfrm>
              <a:off x="763805" y="1583131"/>
              <a:ext cx="1541131" cy="2890803"/>
              <a:chOff x="1482726" y="1941513"/>
              <a:chExt cx="1290638" cy="2420937"/>
            </a:xfrm>
            <a:grpFill/>
          </p:grpSpPr>
          <p:sp>
            <p:nvSpPr>
              <p:cNvPr id="46" name="Freeform: Shape 13"/>
              <p:cNvSpPr>
                <a:spLocks/>
              </p:cNvSpPr>
              <p:nvPr/>
            </p:nvSpPr>
            <p:spPr bwMode="auto">
              <a:xfrm>
                <a:off x="1482726" y="2428875"/>
                <a:ext cx="1290638" cy="1933575"/>
              </a:xfrm>
              <a:custGeom>
                <a:avLst/>
                <a:gdLst/>
                <a:ahLst/>
                <a:cxnLst>
                  <a:cxn ang="0">
                    <a:pos x="490" y="13"/>
                  </a:cxn>
                  <a:cxn ang="0">
                    <a:pos x="442" y="12"/>
                  </a:cxn>
                  <a:cxn ang="0">
                    <a:pos x="269" y="31"/>
                  </a:cxn>
                  <a:cxn ang="0">
                    <a:pos x="224" y="11"/>
                  </a:cxn>
                  <a:cxn ang="0">
                    <a:pos x="224" y="11"/>
                  </a:cxn>
                  <a:cxn ang="0">
                    <a:pos x="200" y="36"/>
                  </a:cxn>
                  <a:cxn ang="0">
                    <a:pos x="176" y="11"/>
                  </a:cxn>
                  <a:cxn ang="0">
                    <a:pos x="135" y="30"/>
                  </a:cxn>
                  <a:cxn ang="0">
                    <a:pos x="15" y="333"/>
                  </a:cxn>
                  <a:cxn ang="0">
                    <a:pos x="53" y="368"/>
                  </a:cxn>
                  <a:cxn ang="0">
                    <a:pos x="56" y="368"/>
                  </a:cxn>
                  <a:cxn ang="0">
                    <a:pos x="91" y="327"/>
                  </a:cxn>
                  <a:cxn ang="0">
                    <a:pos x="99" y="192"/>
                  </a:cxn>
                  <a:cxn ang="0">
                    <a:pos x="99" y="315"/>
                  </a:cxn>
                  <a:cxn ang="0">
                    <a:pos x="100" y="352"/>
                  </a:cxn>
                  <a:cxn ang="0">
                    <a:pos x="80" y="713"/>
                  </a:cxn>
                  <a:cxn ang="0">
                    <a:pos x="122" y="762"/>
                  </a:cxn>
                  <a:cxn ang="0">
                    <a:pos x="126" y="762"/>
                  </a:cxn>
                  <a:cxn ang="0">
                    <a:pos x="171" y="720"/>
                  </a:cxn>
                  <a:cxn ang="0">
                    <a:pos x="193" y="402"/>
                  </a:cxn>
                  <a:cxn ang="0">
                    <a:pos x="200" y="402"/>
                  </a:cxn>
                  <a:cxn ang="0">
                    <a:pos x="208" y="402"/>
                  </a:cxn>
                  <a:cxn ang="0">
                    <a:pos x="238" y="721"/>
                  </a:cxn>
                  <a:cxn ang="0">
                    <a:pos x="283" y="762"/>
                  </a:cxn>
                  <a:cxn ang="0">
                    <a:pos x="287" y="762"/>
                  </a:cxn>
                  <a:cxn ang="0">
                    <a:pos x="328" y="713"/>
                  </a:cxn>
                  <a:cxn ang="0">
                    <a:pos x="303" y="350"/>
                  </a:cxn>
                  <a:cxn ang="0">
                    <a:pos x="301" y="315"/>
                  </a:cxn>
                  <a:cxn ang="0">
                    <a:pos x="301" y="133"/>
                  </a:cxn>
                  <a:cxn ang="0">
                    <a:pos x="342" y="138"/>
                  </a:cxn>
                  <a:cxn ang="0">
                    <a:pos x="488" y="73"/>
                  </a:cxn>
                  <a:cxn ang="0">
                    <a:pos x="500" y="26"/>
                  </a:cxn>
                </a:cxnLst>
                <a:rect l="0" t="0" r="r" b="b"/>
                <a:pathLst>
                  <a:path w="507" h="762">
                    <a:moveTo>
                      <a:pt x="490" y="13"/>
                    </a:moveTo>
                    <a:cubicBezTo>
                      <a:pt x="477" y="1"/>
                      <a:pt x="456" y="0"/>
                      <a:pt x="442" y="12"/>
                    </a:cubicBezTo>
                    <a:cubicBezTo>
                      <a:pt x="369" y="67"/>
                      <a:pt x="343" y="79"/>
                      <a:pt x="269" y="31"/>
                    </a:cubicBezTo>
                    <a:cubicBezTo>
                      <a:pt x="263" y="27"/>
                      <a:pt x="237" y="14"/>
                      <a:pt x="224" y="11"/>
                    </a:cubicBezTo>
                    <a:cubicBezTo>
                      <a:pt x="224" y="11"/>
                      <a:pt x="224" y="11"/>
                      <a:pt x="224" y="11"/>
                    </a:cubicBezTo>
                    <a:cubicBezTo>
                      <a:pt x="200" y="36"/>
                      <a:pt x="200" y="36"/>
                      <a:pt x="200" y="36"/>
                    </a:cubicBezTo>
                    <a:cubicBezTo>
                      <a:pt x="176" y="11"/>
                      <a:pt x="176" y="11"/>
                      <a:pt x="176" y="11"/>
                    </a:cubicBezTo>
                    <a:cubicBezTo>
                      <a:pt x="164" y="14"/>
                      <a:pt x="137" y="28"/>
                      <a:pt x="135" y="30"/>
                    </a:cubicBezTo>
                    <a:cubicBezTo>
                      <a:pt x="64" y="73"/>
                      <a:pt x="0" y="140"/>
                      <a:pt x="15" y="333"/>
                    </a:cubicBezTo>
                    <a:cubicBezTo>
                      <a:pt x="17" y="353"/>
                      <a:pt x="33" y="368"/>
                      <a:pt x="53" y="368"/>
                    </a:cubicBezTo>
                    <a:cubicBezTo>
                      <a:pt x="54" y="368"/>
                      <a:pt x="55" y="368"/>
                      <a:pt x="56" y="368"/>
                    </a:cubicBezTo>
                    <a:cubicBezTo>
                      <a:pt x="77" y="367"/>
                      <a:pt x="93" y="348"/>
                      <a:pt x="91" y="327"/>
                    </a:cubicBezTo>
                    <a:cubicBezTo>
                      <a:pt x="87" y="267"/>
                      <a:pt x="90" y="224"/>
                      <a:pt x="99" y="192"/>
                    </a:cubicBezTo>
                    <a:cubicBezTo>
                      <a:pt x="99" y="315"/>
                      <a:pt x="99" y="315"/>
                      <a:pt x="99" y="315"/>
                    </a:cubicBezTo>
                    <a:cubicBezTo>
                      <a:pt x="99" y="328"/>
                      <a:pt x="99" y="319"/>
                      <a:pt x="100" y="352"/>
                    </a:cubicBezTo>
                    <a:cubicBezTo>
                      <a:pt x="80" y="713"/>
                      <a:pt x="80" y="713"/>
                      <a:pt x="80" y="713"/>
                    </a:cubicBezTo>
                    <a:cubicBezTo>
                      <a:pt x="79" y="738"/>
                      <a:pt x="97" y="760"/>
                      <a:pt x="122" y="762"/>
                    </a:cubicBezTo>
                    <a:cubicBezTo>
                      <a:pt x="123" y="762"/>
                      <a:pt x="125" y="762"/>
                      <a:pt x="126" y="762"/>
                    </a:cubicBezTo>
                    <a:cubicBezTo>
                      <a:pt x="149" y="762"/>
                      <a:pt x="169" y="744"/>
                      <a:pt x="171" y="720"/>
                    </a:cubicBezTo>
                    <a:cubicBezTo>
                      <a:pt x="193" y="402"/>
                      <a:pt x="193" y="402"/>
                      <a:pt x="193" y="402"/>
                    </a:cubicBezTo>
                    <a:cubicBezTo>
                      <a:pt x="195" y="402"/>
                      <a:pt x="199" y="402"/>
                      <a:pt x="200" y="402"/>
                    </a:cubicBezTo>
                    <a:cubicBezTo>
                      <a:pt x="204" y="402"/>
                      <a:pt x="205" y="402"/>
                      <a:pt x="208" y="402"/>
                    </a:cubicBezTo>
                    <a:cubicBezTo>
                      <a:pt x="238" y="721"/>
                      <a:pt x="238" y="721"/>
                      <a:pt x="238" y="721"/>
                    </a:cubicBezTo>
                    <a:cubicBezTo>
                      <a:pt x="240" y="744"/>
                      <a:pt x="259" y="762"/>
                      <a:pt x="283" y="762"/>
                    </a:cubicBezTo>
                    <a:cubicBezTo>
                      <a:pt x="284" y="762"/>
                      <a:pt x="285" y="762"/>
                      <a:pt x="287" y="762"/>
                    </a:cubicBezTo>
                    <a:cubicBezTo>
                      <a:pt x="312" y="760"/>
                      <a:pt x="330" y="738"/>
                      <a:pt x="328" y="713"/>
                    </a:cubicBezTo>
                    <a:cubicBezTo>
                      <a:pt x="328" y="713"/>
                      <a:pt x="303" y="351"/>
                      <a:pt x="303" y="350"/>
                    </a:cubicBezTo>
                    <a:cubicBezTo>
                      <a:pt x="301" y="315"/>
                      <a:pt x="301" y="325"/>
                      <a:pt x="301" y="315"/>
                    </a:cubicBezTo>
                    <a:cubicBezTo>
                      <a:pt x="301" y="133"/>
                      <a:pt x="301" y="133"/>
                      <a:pt x="301" y="133"/>
                    </a:cubicBezTo>
                    <a:cubicBezTo>
                      <a:pt x="315" y="136"/>
                      <a:pt x="329" y="138"/>
                      <a:pt x="342" y="138"/>
                    </a:cubicBezTo>
                    <a:cubicBezTo>
                      <a:pt x="395" y="138"/>
                      <a:pt x="441" y="108"/>
                      <a:pt x="488" y="73"/>
                    </a:cubicBezTo>
                    <a:cubicBezTo>
                      <a:pt x="503" y="62"/>
                      <a:pt x="507" y="42"/>
                      <a:pt x="500" y="26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7" name="Freeform: Shape 14"/>
              <p:cNvSpPr>
                <a:spLocks/>
              </p:cNvSpPr>
              <p:nvPr/>
            </p:nvSpPr>
            <p:spPr bwMode="auto">
              <a:xfrm>
                <a:off x="1931988" y="2530475"/>
                <a:ext cx="122238" cy="484188"/>
              </a:xfrm>
              <a:custGeom>
                <a:avLst/>
                <a:gdLst/>
                <a:ahLst/>
                <a:cxnLst>
                  <a:cxn ang="0">
                    <a:pos x="40" y="305"/>
                  </a:cxn>
                  <a:cxn ang="0">
                    <a:pos x="38" y="305"/>
                  </a:cxn>
                  <a:cxn ang="0">
                    <a:pos x="0" y="254"/>
                  </a:cxn>
                  <a:cxn ang="0">
                    <a:pos x="38" y="0"/>
                  </a:cxn>
                  <a:cxn ang="0">
                    <a:pos x="40" y="0"/>
                  </a:cxn>
                  <a:cxn ang="0">
                    <a:pos x="77" y="254"/>
                  </a:cxn>
                  <a:cxn ang="0">
                    <a:pos x="40" y="305"/>
                  </a:cxn>
                </a:cxnLst>
                <a:rect l="0" t="0" r="r" b="b"/>
                <a:pathLst>
                  <a:path w="77" h="305">
                    <a:moveTo>
                      <a:pt x="40" y="305"/>
                    </a:moveTo>
                    <a:lnTo>
                      <a:pt x="38" y="305"/>
                    </a:lnTo>
                    <a:lnTo>
                      <a:pt x="0" y="254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77" y="254"/>
                    </a:lnTo>
                    <a:lnTo>
                      <a:pt x="40" y="30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48" name="Freeform: Shape 15"/>
              <p:cNvSpPr>
                <a:spLocks/>
              </p:cNvSpPr>
              <p:nvPr/>
            </p:nvSpPr>
            <p:spPr bwMode="auto">
              <a:xfrm>
                <a:off x="1743076" y="1941513"/>
                <a:ext cx="501650" cy="501650"/>
              </a:xfrm>
              <a:custGeom>
                <a:avLst/>
                <a:gdLst/>
                <a:ahLst/>
                <a:cxnLst>
                  <a:cxn ang="0">
                    <a:pos x="197" y="99"/>
                  </a:cxn>
                  <a:cxn ang="0">
                    <a:pos x="98" y="198"/>
                  </a:cxn>
                  <a:cxn ang="0">
                    <a:pos x="0" y="99"/>
                  </a:cxn>
                  <a:cxn ang="0">
                    <a:pos x="98" y="0"/>
                  </a:cxn>
                  <a:cxn ang="0">
                    <a:pos x="197" y="99"/>
                  </a:cxn>
                  <a:cxn ang="0">
                    <a:pos x="197" y="99"/>
                  </a:cxn>
                  <a:cxn ang="0">
                    <a:pos x="197" y="99"/>
                  </a:cxn>
                </a:cxnLst>
                <a:rect l="0" t="0" r="r" b="b"/>
                <a:pathLst>
                  <a:path w="197" h="198">
                    <a:moveTo>
                      <a:pt x="197" y="99"/>
                    </a:moveTo>
                    <a:cubicBezTo>
                      <a:pt x="197" y="153"/>
                      <a:pt x="153" y="198"/>
                      <a:pt x="98" y="198"/>
                    </a:cubicBezTo>
                    <a:cubicBezTo>
                      <a:pt x="44" y="198"/>
                      <a:pt x="0" y="153"/>
                      <a:pt x="0" y="99"/>
                    </a:cubicBezTo>
                    <a:cubicBezTo>
                      <a:pt x="0" y="44"/>
                      <a:pt x="44" y="0"/>
                      <a:pt x="98" y="0"/>
                    </a:cubicBezTo>
                    <a:cubicBezTo>
                      <a:pt x="153" y="0"/>
                      <a:pt x="197" y="44"/>
                      <a:pt x="197" y="99"/>
                    </a:cubicBezTo>
                    <a:close/>
                    <a:moveTo>
                      <a:pt x="197" y="99"/>
                    </a:moveTo>
                    <a:cubicBezTo>
                      <a:pt x="197" y="99"/>
                      <a:pt x="197" y="99"/>
                      <a:pt x="197" y="99"/>
                    </a:cubicBez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</p:grpSp>
      </p:grpSp>
      <p:sp>
        <p:nvSpPr>
          <p:cNvPr id="56" name="Title 1"/>
          <p:cNvSpPr txBox="1">
            <a:spLocks/>
          </p:cNvSpPr>
          <p:nvPr/>
        </p:nvSpPr>
        <p:spPr>
          <a:xfrm>
            <a:off x="3170676" y="1601712"/>
            <a:ext cx="4425660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>
              <a:lnSpc>
                <a:spcPts val="3600"/>
              </a:lnSpc>
            </a:pPr>
            <a:r>
              <a:rPr lang="zh-TW" altLang="en-US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把蘋果劇團的演員改以紙偶演出皮影戲，需要哪些材料進行製作</a:t>
            </a:r>
            <a:r>
              <a:rPr lang="en-US" altLang="zh-TW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r>
              <a:rPr lang="zh-TW" altLang="en-US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怎麼操作</a:t>
            </a:r>
            <a:r>
              <a:rPr lang="en-US" altLang="zh-TW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r>
              <a:rPr lang="zh-TW" altLang="en-US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劇本怎麼產生呢</a:t>
            </a:r>
            <a:r>
              <a:rPr lang="en-US" altLang="zh-TW" sz="2400" b="1" dirty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807C9275-B2A5-4736-A730-F66C81E35D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3372411" y="877081"/>
            <a:ext cx="5377172" cy="4703141"/>
          </a:xfrm>
          <a:prstGeom prst="rect">
            <a:avLst/>
          </a:prstGeom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875F6653-F360-49D8-BDE2-45161E97A63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591AE8E9-9D40-4C06-BAC9-71A5E9FBA6B4}"/>
              </a:ext>
            </a:extLst>
          </p:cNvPr>
          <p:cNvSpPr txBox="1">
            <a:spLocks/>
          </p:cNvSpPr>
          <p:nvPr/>
        </p:nvSpPr>
        <p:spPr>
          <a:xfrm>
            <a:off x="672238" y="272537"/>
            <a:ext cx="7143652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舊經驗</a:t>
            </a:r>
            <a:r>
              <a:rPr lang="en-US" altLang="zh-TW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TW" altLang="en-US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欣賞過「蘋果劇團」的演出</a:t>
            </a:r>
            <a:endParaRPr lang="en-US" altLang="zh-TW" sz="32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8122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2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02B0C03-A370-4C96-B865-FE00CA0B0507}"/>
              </a:ext>
            </a:extLst>
          </p:cNvPr>
          <p:cNvSpPr txBox="1">
            <a:spLocks/>
          </p:cNvSpPr>
          <p:nvPr/>
        </p:nvSpPr>
        <p:spPr>
          <a:xfrm>
            <a:off x="2267744" y="277658"/>
            <a:ext cx="4464496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光影劇場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討論準備工作的順序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1CC1ACFD-F950-4E49-908F-3F2C6571C12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0" t="26200" r="12564"/>
          <a:stretch/>
        </p:blipFill>
        <p:spPr>
          <a:xfrm>
            <a:off x="1403648" y="771550"/>
            <a:ext cx="5996350" cy="4178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84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484490" y="301686"/>
            <a:ext cx="62335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光影劇場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小小編劇家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以繪本故事進行改編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2A1CD9CB-E70D-49B7-8D39-407EAC4384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025" y="993596"/>
            <a:ext cx="2784162" cy="2088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744A9AFE-8EFB-4974-85C6-7E9FC96AAC2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0983" y="2984747"/>
            <a:ext cx="2870697" cy="21530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130F7F54-37F0-40C5-BFF2-FFB38D0FCD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712" y="829489"/>
            <a:ext cx="5839246" cy="4135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74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2987824" y="213097"/>
            <a:ext cx="62335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光影劇場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製作道具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57A9316-88E6-42E5-ABE3-91A0D85136D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264" y="733558"/>
            <a:ext cx="2729922" cy="20474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EFC47368-EC8D-4233-9B78-1CA47AEB4DC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474" y="2968764"/>
            <a:ext cx="2698821" cy="2024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6B1E2B14-3CE9-4B75-B517-7099EE09950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360" y="2968764"/>
            <a:ext cx="2736973" cy="20527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A7C587F7-D75B-4537-8B18-F4F489BF15D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7737" y="2948073"/>
            <a:ext cx="2792789" cy="2094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4557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DF96763D-E464-494B-914F-685C72FD8F5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301" y="2965234"/>
            <a:ext cx="2850469" cy="213785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B7F876D-45F4-4D28-9397-BB3B6ADED93C}"/>
              </a:ext>
            </a:extLst>
          </p:cNvPr>
          <p:cNvSpPr txBox="1">
            <a:spLocks/>
          </p:cNvSpPr>
          <p:nvPr/>
        </p:nvSpPr>
        <p:spPr>
          <a:xfrm>
            <a:off x="2333615" y="169496"/>
            <a:ext cx="451679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40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光影劇場</a:t>
            </a:r>
            <a:r>
              <a:rPr lang="en-US" altLang="zh-TW" sz="40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40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練習演出</a:t>
            </a:r>
            <a:endParaRPr lang="en-GB" altLang="zh-CN" sz="40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8B28B766-2135-446E-AD8F-A6038BD6690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995301" y="680641"/>
            <a:ext cx="2850470" cy="2137852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8F0AD797-4861-4092-B06B-E208B0F977A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749566"/>
            <a:ext cx="2850469" cy="2137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897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B7F876D-45F4-4D28-9397-BB3B6ADED93C}"/>
              </a:ext>
            </a:extLst>
          </p:cNvPr>
          <p:cNvSpPr txBox="1">
            <a:spLocks/>
          </p:cNvSpPr>
          <p:nvPr/>
        </p:nvSpPr>
        <p:spPr>
          <a:xfrm>
            <a:off x="3223554" y="176605"/>
            <a:ext cx="296336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光影劇場</a:t>
            </a:r>
            <a:r>
              <a:rPr lang="en-US" altLang="zh-TW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~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正式演出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37832779-310D-4C73-8BCA-869E2FD6425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084" b="78514" l="303" r="972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463" r="4119" b="19481"/>
          <a:stretch/>
        </p:blipFill>
        <p:spPr>
          <a:xfrm rot="5400000">
            <a:off x="55570" y="1841865"/>
            <a:ext cx="3560251" cy="172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圖片 14">
            <a:hlinkClick r:id="rId6" action="ppaction://hlinkfile"/>
            <a:extLst>
              <a:ext uri="{FF2B5EF4-FFF2-40B4-BE49-F238E27FC236}">
                <a16:creationId xmlns:a16="http://schemas.microsoft.com/office/drawing/2014/main" id="{5DB61B06-0720-4FF2-98FF-337EC500BB55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43" b="100000" l="0" r="89994">
                        <a14:foregroundMark x1="29654" y1="39774" x2="29654" y2="39774"/>
                        <a14:foregroundMark x1="29533" y1="39289" x2="29533" y2="39289"/>
                        <a14:foregroundMark x1="28260" y1="38965" x2="28260" y2="38965"/>
                        <a14:foregroundMark x1="28260" y1="38965" x2="28260" y2="38965"/>
                        <a14:foregroundMark x1="28866" y1="38319" x2="28866" y2="38319"/>
                        <a14:foregroundMark x1="28866" y1="38319" x2="28866" y2="38319"/>
                        <a14:foregroundMark x1="29654" y1="38319" x2="29654" y2="38319"/>
                        <a14:foregroundMark x1="30018" y1="38642" x2="30018" y2="38642"/>
                        <a14:foregroundMark x1="30382" y1="40259" x2="30382" y2="40259"/>
                        <a14:foregroundMark x1="30382" y1="40663" x2="30382" y2="40663"/>
                        <a14:foregroundMark x1="30261" y1="37187" x2="30261" y2="37187"/>
                        <a14:backgroundMark x1="44936" y1="37753" x2="44936" y2="37753"/>
                        <a14:backgroundMark x1="43481" y1="39774" x2="43481" y2="39774"/>
                        <a14:backgroundMark x1="44087" y1="37753" x2="44087" y2="37753"/>
                        <a14:backgroundMark x1="46149" y1="36136" x2="46149" y2="36136"/>
                        <a14:backgroundMark x1="48029" y1="41067" x2="48029" y2="41067"/>
                        <a14:backgroundMark x1="47665" y1="41552" x2="47665" y2="41552"/>
                        <a14:backgroundMark x1="50758" y1="44058" x2="50758" y2="44058"/>
                        <a14:backgroundMark x1="51122" y1="45998" x2="51122" y2="45998"/>
                        <a14:backgroundMark x1="53972" y1="55538" x2="53972" y2="55538"/>
                        <a14:backgroundMark x1="53062" y1="54891" x2="53062" y2="54891"/>
                        <a14:backgroundMark x1="52456" y1="57397" x2="52456" y2="57397"/>
                        <a14:backgroundMark x1="51243" y1="60146" x2="51243" y2="60146"/>
                        <a14:backgroundMark x1="51850" y1="64753" x2="51850" y2="64753"/>
                        <a14:backgroundMark x1="52213" y1="65724" x2="52213" y2="65724"/>
                        <a14:backgroundMark x1="53366" y1="67583" x2="53366" y2="67583"/>
                        <a14:backgroundMark x1="44087" y1="72514" x2="44087" y2="72514"/>
                        <a14:backgroundMark x1="43360" y1="73484" x2="43360" y2="73484"/>
                        <a14:backgroundMark x1="45543" y1="74778" x2="45543" y2="74778"/>
                        <a14:backgroundMark x1="44936" y1="71059" x2="44936" y2="71059"/>
                        <a14:backgroundMark x1="44815" y1="73484" x2="44815" y2="73484"/>
                        <a14:backgroundMark x1="44209" y1="77284" x2="44209" y2="77284"/>
                        <a14:backgroundMark x1="44209" y1="77284" x2="44209" y2="77284"/>
                        <a14:backgroundMark x1="44694" y1="79709" x2="44694" y2="79709"/>
                        <a14:backgroundMark x1="45543" y1="80437" x2="45543" y2="80437"/>
                        <a14:backgroundMark x1="45785" y1="80598" x2="45785" y2="80598"/>
                        <a14:backgroundMark x1="47059" y1="82538" x2="47059" y2="82538"/>
                        <a14:backgroundMark x1="47423" y1="83670" x2="47423" y2="83670"/>
                        <a14:backgroundMark x1="47423" y1="85044" x2="47423" y2="86500"/>
                        <a14:backgroundMark x1="50152" y1="72999" x2="50152" y2="72999"/>
                        <a14:backgroundMark x1="50152" y1="72999" x2="50152" y2="72999"/>
                        <a14:backgroundMark x1="50152" y1="72999" x2="50152" y2="72999"/>
                        <a14:backgroundMark x1="47180" y1="71059" x2="47180" y2="71059"/>
                        <a14:backgroundMark x1="47180" y1="71059" x2="47180" y2="71059"/>
                        <a14:backgroundMark x1="47180" y1="71059" x2="47180" y2="71059"/>
                        <a14:backgroundMark x1="48757" y1="71221" x2="48757" y2="71221"/>
                        <a14:backgroundMark x1="49485" y1="71221" x2="50637" y2="70331"/>
                        <a14:backgroundMark x1="50879" y1="70008" x2="50879" y2="70008"/>
                        <a14:backgroundMark x1="51122" y1="69361" x2="51364" y2="68715"/>
                        <a14:backgroundMark x1="52213" y1="67098" x2="52213" y2="67098"/>
                        <a14:backgroundMark x1="52213" y1="66936" x2="52213" y2="66936"/>
                        <a14:backgroundMark x1="52213" y1="66936" x2="52213" y2="66936"/>
                        <a14:backgroundMark x1="54336" y1="66936" x2="54336" y2="66936"/>
                        <a14:backgroundMark x1="54336" y1="66936" x2="54700" y2="67906"/>
                        <a14:backgroundMark x1="55549" y1="70655" x2="55549" y2="70655"/>
                        <a14:backgroundMark x1="55791" y1="69846" x2="55791" y2="69846"/>
                        <a14:backgroundMark x1="55791" y1="69846" x2="55791" y2="69846"/>
                        <a14:backgroundMark x1="55791" y1="67906" x2="55791" y2="67906"/>
                        <a14:backgroundMark x1="55791" y1="67583" x2="55791" y2="67583"/>
                        <a14:backgroundMark x1="55064" y1="68391" x2="55064" y2="68391"/>
                        <a14:backgroundMark x1="53972" y1="70170" x2="53972" y2="70170"/>
                        <a14:backgroundMark x1="52941" y1="71059" x2="52941" y2="71059"/>
                        <a14:backgroundMark x1="52820" y1="71221" x2="52820" y2="71221"/>
                        <a14:backgroundMark x1="51850" y1="72514" x2="51850" y2="73323"/>
                        <a14:backgroundMark x1="51850" y1="73969" x2="51850" y2="73969"/>
                        <a14:backgroundMark x1="51850" y1="75101" x2="51850" y2="75101"/>
                        <a14:backgroundMark x1="51243" y1="76314" x2="51243" y2="76314"/>
                        <a14:backgroundMark x1="50030" y1="77607" x2="50030" y2="77607"/>
                        <a14:backgroundMark x1="49363" y1="78092" x2="49363" y2="78092"/>
                        <a14:backgroundMark x1="49121" y1="78901" x2="49121" y2="78901"/>
                        <a14:backgroundMark x1="48878" y1="79871" x2="48878" y2="79871"/>
                        <a14:backgroundMark x1="48878" y1="80598" x2="48878" y2="80598"/>
                        <a14:backgroundMark x1="48636" y1="81407" x2="48636" y2="81407"/>
                        <a14:backgroundMark x1="48999" y1="82377" x2="48999" y2="82377"/>
                        <a14:backgroundMark x1="49485" y1="82862" x2="49485" y2="82862"/>
                        <a14:backgroundMark x1="49606" y1="83023" x2="49606" y2="83023"/>
                        <a14:backgroundMark x1="50273" y1="83994" x2="50273" y2="83994"/>
                        <a14:backgroundMark x1="50394" y1="84155" x2="50394" y2="84155"/>
                        <a14:backgroundMark x1="50637" y1="84155" x2="51243" y2="85206"/>
                        <a14:backgroundMark x1="53608" y1="87793" x2="53608" y2="87793"/>
                        <a14:backgroundMark x1="53608" y1="87793" x2="53608" y2="87793"/>
                        <a14:backgroundMark x1="52941" y1="89652" x2="52699" y2="90622"/>
                        <a14:backgroundMark x1="52699" y1="91108" x2="52699" y2="91108"/>
                        <a14:backgroundMark x1="53730" y1="81245" x2="53730" y2="81245"/>
                        <a14:backgroundMark x1="54457" y1="80275" x2="55791" y2="79709"/>
                        <a14:backgroundMark x1="59976" y1="77607" x2="59976" y2="77607"/>
                        <a14:backgroundMark x1="59976" y1="76960" x2="59976" y2="76960"/>
                        <a14:backgroundMark x1="56701" y1="74454" x2="56701" y2="74454"/>
                        <a14:backgroundMark x1="56701" y1="73969" x2="56701" y2="73969"/>
                        <a14:backgroundMark x1="56944" y1="73484" x2="56944" y2="73484"/>
                        <a14:backgroundMark x1="57793" y1="73484" x2="57793" y2="73484"/>
                        <a14:backgroundMark x1="58520" y1="73646" x2="58520" y2="73646"/>
                        <a14:backgroundMark x1="58520" y1="73646" x2="58520" y2="73646"/>
                        <a14:backgroundMark x1="58520" y1="73646" x2="58642" y2="74616"/>
                        <a14:backgroundMark x1="58642" y1="76475" x2="58642" y2="76475"/>
                        <a14:backgroundMark x1="58642" y1="76960" x2="58642" y2="76960"/>
                        <a14:backgroundMark x1="58642" y1="76960" x2="58642" y2="76960"/>
                        <a14:backgroundMark x1="55791" y1="74131" x2="55791" y2="74131"/>
                        <a14:backgroundMark x1="52092" y1="75101" x2="52092" y2="75101"/>
                        <a14:backgroundMark x1="51971" y1="78901" x2="51971" y2="78901"/>
                        <a14:backgroundMark x1="52820" y1="80598" x2="52820" y2="80598"/>
                        <a14:backgroundMark x1="58520" y1="79871" x2="61613" y2="78901"/>
                        <a14:backgroundMark x1="82959" y1="67259" x2="82959" y2="67259"/>
                        <a14:backgroundMark x1="18011" y1="54729" x2="18011" y2="54729"/>
                        <a14:backgroundMark x1="18921" y1="55053" x2="18921" y2="55053"/>
                        <a14:backgroundMark x1="19891" y1="56831" x2="19891" y2="56831"/>
                        <a14:backgroundMark x1="20255" y1="53597" x2="20255" y2="53597"/>
                        <a14:backgroundMark x1="17041" y1="49475" x2="17041" y2="49475"/>
                        <a14:backgroundMark x1="20133" y1="49313" x2="20497" y2="49313"/>
                        <a14:backgroundMark x1="21225" y1="49798" x2="21225" y2="49798"/>
                        <a14:backgroundMark x1="17768" y1="61601" x2="17768" y2="61601"/>
                        <a14:backgroundMark x1="19406" y1="62652" x2="19770" y2="62652"/>
                        <a14:backgroundMark x1="21225" y1="65238" x2="21225" y2="65238"/>
                        <a14:backgroundMark x1="19042" y1="60146" x2="19891" y2="60307"/>
                        <a14:backgroundMark x1="22074" y1="62490" x2="22074" y2="62490"/>
                        <a14:backgroundMark x1="22620" y1="63460" x2="22620" y2="63460"/>
                        <a14:backgroundMark x1="20740" y1="65562" x2="20740" y2="65562"/>
                        <a14:backgroundMark x1="16798" y1="65400" x2="16798" y2="65400"/>
                        <a14:backgroundMark x1="14069" y1="65238" x2="14069" y2="65238"/>
                        <a14:backgroundMark x1="11461" y1="67745" x2="11340" y2="68230"/>
                        <a14:backgroundMark x1="11704" y1="70170" x2="12371" y2="70170"/>
                        <a14:backgroundMark x1="13099" y1="70493" x2="14433" y2="70331"/>
                        <a14:backgroundMark x1="15585" y1="70331" x2="15585" y2="70331"/>
                        <a14:backgroundMark x1="17041" y1="70331" x2="17041" y2="70331"/>
                        <a14:backgroundMark x1="16434" y1="67421" x2="16434" y2="67421"/>
                        <a14:backgroundMark x1="18253" y1="67906" x2="18253" y2="67906"/>
                        <a14:backgroundMark x1="18617" y1="68715" x2="19042" y2="68715"/>
                        <a14:backgroundMark x1="20740" y1="68715" x2="20740" y2="68715"/>
                        <a14:backgroundMark x1="43602" y1="92967" x2="43602" y2="92967"/>
                        <a14:backgroundMark x1="40995" y1="92805" x2="40995" y2="92805"/>
                        <a14:backgroundMark x1="40388" y1="93290" x2="40388" y2="93290"/>
                        <a14:backgroundMark x1="45664" y1="90542" x2="47180" y2="90299"/>
                        <a14:backgroundMark x1="48999" y1="89976" x2="48999" y2="89976"/>
                        <a14:backgroundMark x1="49363" y1="89652" x2="49727" y2="89167"/>
                        <a14:backgroundMark x1="49727" y1="88521" x2="49727" y2="88521"/>
                        <a14:backgroundMark x1="49727" y1="88359" x2="50394" y2="87551"/>
                        <a14:backgroundMark x1="53184" y1="85206" x2="53184" y2="85206"/>
                        <a14:backgroundMark x1="54700" y1="85206" x2="54700" y2="85206"/>
                        <a14:backgroundMark x1="55670" y1="92320" x2="55670" y2="92320"/>
                        <a14:backgroundMark x1="54579" y1="93937" x2="54093" y2="94260"/>
                        <a14:backgroundMark x1="44936" y1="95311" x2="44936" y2="95311"/>
                        <a14:backgroundMark x1="42693" y1="95311" x2="42693" y2="95311"/>
                        <a14:backgroundMark x1="42571" y1="95311" x2="42571" y2="95311"/>
                        <a14:backgroundMark x1="42571" y1="95311" x2="42571" y2="95311"/>
                        <a14:backgroundMark x1="41601" y1="95311" x2="41601" y2="95311"/>
                        <a14:backgroundMark x1="41237" y1="95150" x2="41237" y2="95150"/>
                        <a14:backgroundMark x1="39903" y1="95635" x2="39478" y2="97413"/>
                        <a14:backgroundMark x1="39782" y1="97575" x2="39782" y2="97575"/>
                        <a14:backgroundMark x1="39782" y1="97575" x2="39782" y2="97575"/>
                        <a14:backgroundMark x1="39782" y1="96928" x2="39782" y2="96120"/>
                        <a14:backgroundMark x1="39782" y1="93452" x2="39782" y2="93452"/>
                        <a14:backgroundMark x1="39782" y1="92158" x2="39782" y2="92158"/>
                        <a14:backgroundMark x1="39782" y1="92158" x2="39782" y2="92158"/>
                        <a14:backgroundMark x1="39236" y1="91997" x2="39236" y2="91997"/>
                        <a14:backgroundMark x1="38872" y1="91027" x2="38751" y2="92320"/>
                        <a14:backgroundMark x1="39660" y1="94584" x2="38629" y2="95311"/>
                        <a14:backgroundMark x1="37053" y1="93452" x2="37053" y2="93452"/>
                        <a14:backgroundMark x1="43481" y1="92158" x2="43481" y2="92158"/>
                        <a14:backgroundMark x1="46695" y1="91997" x2="47544" y2="92320"/>
                        <a14:backgroundMark x1="49606" y1="93290" x2="50758" y2="94099"/>
                        <a14:backgroundMark x1="53730" y1="95635" x2="53730" y2="95635"/>
                        <a14:backgroundMark x1="53730" y1="95635" x2="53730" y2="95635"/>
                        <a14:backgroundMark x1="54579" y1="95635" x2="54579" y2="95635"/>
                        <a14:backgroundMark x1="54821" y1="95635" x2="55306" y2="95635"/>
                        <a14:backgroundMark x1="55306" y1="95635" x2="55791" y2="95635"/>
                        <a14:backgroundMark x1="56277" y1="95635" x2="56277" y2="95635"/>
                        <a14:backgroundMark x1="56277" y1="95635" x2="56277" y2="95635"/>
                        <a14:backgroundMark x1="56519" y1="96605" x2="56519" y2="96605"/>
                        <a14:backgroundMark x1="56519" y1="96605" x2="56519" y2="96605"/>
                        <a14:backgroundMark x1="56519" y1="97413" x2="56519" y2="97413"/>
                        <a14:backgroundMark x1="56519" y1="97413" x2="56519" y2="97898"/>
                        <a14:backgroundMark x1="55913" y1="99353" x2="55913" y2="99353"/>
                        <a14:backgroundMark x1="55913" y1="99353" x2="55913" y2="99353"/>
                        <a14:backgroundMark x1="55670" y1="98545" x2="55670" y2="98545"/>
                        <a14:backgroundMark x1="55670" y1="97575" x2="55670" y2="97575"/>
                        <a14:backgroundMark x1="56519" y1="96928" x2="56519" y2="96928"/>
                        <a14:backgroundMark x1="57065" y1="96928" x2="57065" y2="96928"/>
                        <a14:backgroundMark x1="57307" y1="96766" x2="57307" y2="96766"/>
                        <a14:backgroundMark x1="57429" y1="96766" x2="57429" y2="96766"/>
                        <a14:backgroundMark x1="57429" y1="96766" x2="57429" y2="96766"/>
                        <a14:backgroundMark x1="59127" y1="96605" x2="59127" y2="96605"/>
                        <a14:backgroundMark x1="59369" y1="96605" x2="59369" y2="96605"/>
                        <a14:backgroundMark x1="57429" y1="98383" x2="57429" y2="98383"/>
                        <a14:backgroundMark x1="57914" y1="98383" x2="57914" y2="98383"/>
                        <a14:backgroundMark x1="58156" y1="98383" x2="58642" y2="98383"/>
                        <a14:backgroundMark x1="59733" y1="97898" x2="59733" y2="97898"/>
                        <a14:backgroundMark x1="59733" y1="97898" x2="59733" y2="97898"/>
                        <a14:backgroundMark x1="60522" y1="97575" x2="60522" y2="97575"/>
                        <a14:backgroundMark x1="60885" y1="97575" x2="60885" y2="97575"/>
                        <a14:backgroundMark x1="61007" y1="97413" x2="61007" y2="97413"/>
                        <a14:backgroundMark x1="61128" y1="97251" x2="61128" y2="97251"/>
                        <a14:backgroundMark x1="61128" y1="97251" x2="61128" y2="97251"/>
                        <a14:backgroundMark x1="61128" y1="97251" x2="61128" y2="97251"/>
                        <a14:backgroundMark x1="61128" y1="97251" x2="61128" y2="97251"/>
                        <a14:backgroundMark x1="61371" y1="97251" x2="61371" y2="97251"/>
                        <a14:backgroundMark x1="60218" y1="95473" x2="60218" y2="95473"/>
                        <a14:backgroundMark x1="60218" y1="95473" x2="60218" y2="95473"/>
                        <a14:backgroundMark x1="60218" y1="95473" x2="60218" y2="95473"/>
                        <a14:backgroundMark x1="60522" y1="94745" x2="60522" y2="94745"/>
                        <a14:backgroundMark x1="61249" y1="93937" x2="61249" y2="93937"/>
                        <a14:backgroundMark x1="61249" y1="93937" x2="61249" y2="93937"/>
                        <a14:backgroundMark x1="61492" y1="93937" x2="61492" y2="93937"/>
                        <a14:backgroundMark x1="61492" y1="93937" x2="61492" y2="93937"/>
                        <a14:backgroundMark x1="61492" y1="93937" x2="61492" y2="93937"/>
                        <a14:backgroundMark x1="7520" y1="60065" x2="7520" y2="60065"/>
                        <a14:backgroundMark x1="7520" y1="60065" x2="7520" y2="60065"/>
                        <a14:backgroundMark x1="4791" y1="51981" x2="4791" y2="51981"/>
                        <a14:backgroundMark x1="2971" y1="51011" x2="2971" y2="51011"/>
                        <a14:backgroundMark x1="2729" y1="51011" x2="2729" y2="53112"/>
                        <a14:backgroundMark x1="2729" y1="53597" x2="2729" y2="53597"/>
                        <a14:backgroundMark x1="2608" y1="55942" x2="2608" y2="56912"/>
                        <a14:backgroundMark x1="2486" y1="58933" x2="2486" y2="58933"/>
                        <a14:backgroundMark x1="2122" y1="61520" x2="1880" y2="62167"/>
                        <a14:backgroundMark x1="1759" y1="64026" x2="1759" y2="64026"/>
                        <a14:backgroundMark x1="1880" y1="66289" x2="1880" y2="66289"/>
                        <a14:backgroundMark x1="1880" y1="68472" x2="1880" y2="68472"/>
                        <a14:backgroundMark x1="2365" y1="74697" x2="2365" y2="74697"/>
                        <a14:backgroundMark x1="2486" y1="75667" x2="2486" y2="75667"/>
                        <a14:backgroundMark x1="9642" y1="75990" x2="9642" y2="75990"/>
                        <a14:backgroundMark x1="11461" y1="74535" x2="11461" y2="74535"/>
                        <a14:backgroundMark x1="12614" y1="72595" x2="12614" y2="72595"/>
                        <a14:backgroundMark x1="12614" y1="72595" x2="12614" y2="72595"/>
                        <a14:backgroundMark x1="12129" y1="71706" x2="12129" y2="71706"/>
                        <a14:backgroundMark x1="11583" y1="70897" x2="11583" y2="70897"/>
                        <a14:backgroundMark x1="9885" y1="67421" x2="9885" y2="67421"/>
                        <a14:backgroundMark x1="9157" y1="65481" x2="9157" y2="65481"/>
                        <a14:backgroundMark x1="8369" y1="63137" x2="8369" y2="63137"/>
                        <a14:backgroundMark x1="8369" y1="61035" x2="8369" y2="61035"/>
                        <a14:backgroundMark x1="29412" y1="38965" x2="29412" y2="38965"/>
                        <a14:backgroundMark x1="29290" y1="38804" x2="29290" y2="38804"/>
                        <a14:backgroundMark x1="30503" y1="42441" x2="30503" y2="42441"/>
                        <a14:backgroundMark x1="30139" y1="40986" x2="30139" y2="40986"/>
                        <a14:backgroundMark x1="29109" y1="39127" x2="29109" y2="39127"/>
                        <a14:backgroundMark x1="29109" y1="37510" x2="29109" y2="37510"/>
                        <a14:backgroundMark x1="29109" y1="37510" x2="29109" y2="37510"/>
                        <a14:backgroundMark x1="29109" y1="37510" x2="29109" y2="37510"/>
                        <a14:backgroundMark x1="28987" y1="37348" x2="28987" y2="37348"/>
                        <a14:backgroundMark x1="28502" y1="37348" x2="28502" y2="37348"/>
                        <a14:backgroundMark x1="31110" y1="37672" x2="31110" y2="376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0496" r="42496"/>
          <a:stretch/>
        </p:blipFill>
        <p:spPr>
          <a:xfrm rot="19082864">
            <a:off x="2790626" y="1404169"/>
            <a:ext cx="3252215" cy="287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E5E7BBC5-E8A2-4161-AF5E-C13CA2965FCB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5342" b="94824" l="34324" r="92814">
                        <a14:backgroundMark x1="48000" y1="59313" x2="48000" y2="59313"/>
                        <a14:backgroundMark x1="46904" y1="55296" x2="46904" y2="55296"/>
                        <a14:backgroundMark x1="52384" y1="62308" x2="52384" y2="62308"/>
                        <a14:backgroundMark x1="53808" y1="64427" x2="53808" y2="64427"/>
                        <a14:backgroundMark x1="52932" y1="64427" x2="52932" y2="64427"/>
                        <a14:backgroundMark x1="50795" y1="65741" x2="50795" y2="65741"/>
                        <a14:backgroundMark x1="49370" y1="64427" x2="49370" y2="64427"/>
                        <a14:backgroundMark x1="51452" y1="57268" x2="51452" y2="572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913" t="23400" r="16992" b="2472"/>
          <a:stretch/>
        </p:blipFill>
        <p:spPr>
          <a:xfrm>
            <a:off x="5535785" y="581912"/>
            <a:ext cx="2963367" cy="4214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929141DF-9809-41A5-BA56-65F95005C80A}"/>
              </a:ext>
            </a:extLst>
          </p:cNvPr>
          <p:cNvSpPr txBox="1"/>
          <p:nvPr/>
        </p:nvSpPr>
        <p:spPr>
          <a:xfrm>
            <a:off x="125618" y="89766"/>
            <a:ext cx="15660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zh-TW" altLang="en-US" sz="1800" dirty="0">
                <a:solidFill>
                  <a:srgbClr val="0070C0"/>
                </a:solidFill>
                <a:ea typeface="新細明體" charset="-120"/>
              </a:rPr>
              <a:t>發表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  <a:p>
            <a:pPr>
              <a:buFont typeface="Wingdings" pitchFamily="2" charset="2"/>
              <a:buChar char="Ø"/>
            </a:pPr>
            <a:r>
              <a:rPr lang="zh-TW" altLang="en-US" dirty="0">
                <a:solidFill>
                  <a:srgbClr val="0070C0"/>
                </a:solidFill>
                <a:ea typeface="新細明體" charset="-120"/>
              </a:rPr>
              <a:t>應用所學</a:t>
            </a:r>
            <a:endParaRPr lang="en-US" altLang="zh-TW" sz="1800" dirty="0">
              <a:solidFill>
                <a:srgbClr val="0070C0"/>
              </a:solidFill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8470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1661220" y="440285"/>
            <a:ext cx="237536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endParaRPr lang="en-GB" altLang="zh-CN" sz="32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12" name="文本框 5" descr="e7d195523061f1c09e9d68d7cf438b91ef959ecb14fc25d26BBA7F7DBC18E55DFF4014AF651F0BF2569D4B6C1DA7F1A4683A481403BD872FC687266AD13265C1DE7C373772FD8728ABDD69ADD03BFF5BE2862BC891DBB79E18FD61712FE23F670D602A332950CB5EC6E6732879E5EF3A14F9D4CF03EEDD9B1B11C039589F903859E45F1985EFBDDB2870384474B44C95">
            <a:extLst>
              <a:ext uri="{FF2B5EF4-FFF2-40B4-BE49-F238E27FC236}">
                <a16:creationId xmlns:a16="http://schemas.microsoft.com/office/drawing/2014/main" id="{24B6773E-D7AD-43F1-A2DB-5CA1F390C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6615" y="59851"/>
            <a:ext cx="53142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TW" altLang="en-US" sz="4000" kern="100" dirty="0">
                <a:solidFill>
                  <a:srgbClr val="7030A0"/>
                </a:solidFill>
                <a:latin typeface="標楷體" panose="03000509000000000000" pitchFamily="65" charset="-120"/>
                <a:ea typeface="DFPLiKingHei-XB" panose="020B0800000000000000" pitchFamily="34" charset="-120"/>
                <a:cs typeface="DFPLiKingHei-XB" panose="020B0800000000000000" pitchFamily="34" charset="-120"/>
              </a:rPr>
              <a:t>學習目標</a:t>
            </a:r>
            <a:r>
              <a:rPr lang="zh-TW" altLang="en-US" sz="4000" kern="100" dirty="0">
                <a:solidFill>
                  <a:srgbClr val="00B050"/>
                </a:solidFill>
                <a:latin typeface="標楷體" panose="03000509000000000000" pitchFamily="65" charset="-120"/>
                <a:ea typeface="DFPLiKingHei-XB" panose="020B0800000000000000" pitchFamily="34" charset="-120"/>
                <a:cs typeface="DFPLiKingHei-XB" panose="020B0800000000000000" pitchFamily="34" charset="-120"/>
              </a:rPr>
              <a:t>對應</a:t>
            </a:r>
            <a:r>
              <a:rPr lang="zh-TW" altLang="en-US" sz="4000" kern="100" dirty="0">
                <a:solidFill>
                  <a:srgbClr val="7030A0"/>
                </a:solidFill>
                <a:latin typeface="標楷體" panose="03000509000000000000" pitchFamily="65" charset="-120"/>
                <a:ea typeface="DFPLiKingHei-XB" panose="020B0800000000000000" pitchFamily="34" charset="-120"/>
                <a:cs typeface="DFPLiKingHei-XB" panose="020B0800000000000000" pitchFamily="34" charset="-120"/>
              </a:rPr>
              <a:t>學習重點</a:t>
            </a:r>
            <a:endParaRPr lang="zh-CN" altLang="en-US" sz="4000" kern="100" dirty="0">
              <a:solidFill>
                <a:srgbClr val="7030A0"/>
              </a:solidFill>
              <a:latin typeface="標楷體" panose="03000509000000000000" pitchFamily="65" charset="-120"/>
              <a:ea typeface="DFPLiKingHei-XB" panose="020B0800000000000000" pitchFamily="34" charset="-120"/>
              <a:cs typeface="DFPLiKingHei-XB" panose="020B0800000000000000" pitchFamily="34" charset="-120"/>
            </a:endParaRPr>
          </a:p>
        </p:txBody>
      </p:sp>
      <p:sp>
        <p:nvSpPr>
          <p:cNvPr id="13" name="PA_库_任意多边形 35" descr="e7d195523061f1c09e9d68d7cf438b91ef959ecb14fc25d26BBA7F7DBC18E55DFF4014AF651F0BF2569D4B6C1DA7F1A4683A481403BD872FC687266AD13265C1DE7C373772FD8728ABDD69ADD03BFF5BE2862BC891DBB79EEBC94C9DFDC16E04954ED45554D0F6FE8331708ABC4FEC3D44E4750B2445BF76F30C399F0AE1E8D2CAFA469BFF6E14A2A3EF8352258366A5">
            <a:extLst>
              <a:ext uri="{FF2B5EF4-FFF2-40B4-BE49-F238E27FC236}">
                <a16:creationId xmlns:a16="http://schemas.microsoft.com/office/drawing/2014/main" id="{6F1828F9-89CD-475A-B0CD-5AA945406C58}"/>
              </a:ext>
            </a:extLst>
          </p:cNvPr>
          <p:cNvSpPr>
            <a:spLocks/>
          </p:cNvSpPr>
          <p:nvPr>
            <p:custDataLst>
              <p:tags r:id="rId1"/>
            </p:custDataLst>
          </p:nvPr>
        </p:nvSpPr>
        <p:spPr bwMode="auto">
          <a:xfrm>
            <a:off x="5203094" y="694712"/>
            <a:ext cx="73025" cy="73025"/>
          </a:xfrm>
          <a:custGeom>
            <a:avLst/>
            <a:gdLst>
              <a:gd name="T0" fmla="*/ 30 w 35"/>
              <a:gd name="T1" fmla="*/ 12 h 35"/>
              <a:gd name="T2" fmla="*/ 24 w 35"/>
              <a:gd name="T3" fmla="*/ 12 h 35"/>
              <a:gd name="T4" fmla="*/ 24 w 35"/>
              <a:gd name="T5" fmla="*/ 6 h 35"/>
              <a:gd name="T6" fmla="*/ 18 w 35"/>
              <a:gd name="T7" fmla="*/ 0 h 35"/>
              <a:gd name="T8" fmla="*/ 12 w 35"/>
              <a:gd name="T9" fmla="*/ 6 h 35"/>
              <a:gd name="T10" fmla="*/ 12 w 35"/>
              <a:gd name="T11" fmla="*/ 12 h 35"/>
              <a:gd name="T12" fmla="*/ 6 w 35"/>
              <a:gd name="T13" fmla="*/ 12 h 35"/>
              <a:gd name="T14" fmla="*/ 0 w 35"/>
              <a:gd name="T15" fmla="*/ 18 h 35"/>
              <a:gd name="T16" fmla="*/ 6 w 35"/>
              <a:gd name="T17" fmla="*/ 24 h 35"/>
              <a:gd name="T18" fmla="*/ 12 w 35"/>
              <a:gd name="T19" fmla="*/ 24 h 35"/>
              <a:gd name="T20" fmla="*/ 12 w 35"/>
              <a:gd name="T21" fmla="*/ 30 h 35"/>
              <a:gd name="T22" fmla="*/ 18 w 35"/>
              <a:gd name="T23" fmla="*/ 35 h 35"/>
              <a:gd name="T24" fmla="*/ 24 w 35"/>
              <a:gd name="T25" fmla="*/ 30 h 35"/>
              <a:gd name="T26" fmla="*/ 24 w 35"/>
              <a:gd name="T27" fmla="*/ 24 h 35"/>
              <a:gd name="T28" fmla="*/ 30 w 35"/>
              <a:gd name="T29" fmla="*/ 24 h 35"/>
              <a:gd name="T30" fmla="*/ 35 w 35"/>
              <a:gd name="T31" fmla="*/ 18 h 35"/>
              <a:gd name="T32" fmla="*/ 30 w 35"/>
              <a:gd name="T33" fmla="*/ 12 h 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5" h="35">
                <a:moveTo>
                  <a:pt x="30" y="12"/>
                </a:moveTo>
                <a:cubicBezTo>
                  <a:pt x="24" y="12"/>
                  <a:pt x="24" y="12"/>
                  <a:pt x="24" y="12"/>
                </a:cubicBezTo>
                <a:cubicBezTo>
                  <a:pt x="24" y="6"/>
                  <a:pt x="24" y="6"/>
                  <a:pt x="24" y="6"/>
                </a:cubicBezTo>
                <a:cubicBezTo>
                  <a:pt x="24" y="3"/>
                  <a:pt x="21" y="0"/>
                  <a:pt x="18" y="0"/>
                </a:cubicBezTo>
                <a:cubicBezTo>
                  <a:pt x="15" y="0"/>
                  <a:pt x="12" y="3"/>
                  <a:pt x="12" y="6"/>
                </a:cubicBezTo>
                <a:cubicBezTo>
                  <a:pt x="12" y="12"/>
                  <a:pt x="12" y="12"/>
                  <a:pt x="12" y="12"/>
                </a:cubicBezTo>
                <a:cubicBezTo>
                  <a:pt x="6" y="12"/>
                  <a:pt x="6" y="12"/>
                  <a:pt x="6" y="12"/>
                </a:cubicBezTo>
                <a:cubicBezTo>
                  <a:pt x="3" y="12"/>
                  <a:pt x="0" y="15"/>
                  <a:pt x="0" y="18"/>
                </a:cubicBezTo>
                <a:cubicBezTo>
                  <a:pt x="0" y="21"/>
                  <a:pt x="3" y="24"/>
                  <a:pt x="6" y="24"/>
                </a:cubicBezTo>
                <a:cubicBezTo>
                  <a:pt x="12" y="24"/>
                  <a:pt x="12" y="24"/>
                  <a:pt x="12" y="24"/>
                </a:cubicBezTo>
                <a:cubicBezTo>
                  <a:pt x="12" y="30"/>
                  <a:pt x="12" y="30"/>
                  <a:pt x="12" y="30"/>
                </a:cubicBezTo>
                <a:cubicBezTo>
                  <a:pt x="12" y="33"/>
                  <a:pt x="15" y="35"/>
                  <a:pt x="18" y="35"/>
                </a:cubicBezTo>
                <a:cubicBezTo>
                  <a:pt x="21" y="35"/>
                  <a:pt x="24" y="33"/>
                  <a:pt x="24" y="30"/>
                </a:cubicBezTo>
                <a:cubicBezTo>
                  <a:pt x="24" y="24"/>
                  <a:pt x="24" y="24"/>
                  <a:pt x="24" y="24"/>
                </a:cubicBezTo>
                <a:cubicBezTo>
                  <a:pt x="30" y="24"/>
                  <a:pt x="30" y="24"/>
                  <a:pt x="30" y="24"/>
                </a:cubicBezTo>
                <a:cubicBezTo>
                  <a:pt x="33" y="24"/>
                  <a:pt x="35" y="21"/>
                  <a:pt x="35" y="18"/>
                </a:cubicBezTo>
                <a:cubicBezTo>
                  <a:pt x="35" y="15"/>
                  <a:pt x="33" y="12"/>
                  <a:pt x="30" y="1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4" name="Freeform 42" descr="e7d195523061f1c09e9d68d7cf438b91ef959ecb14fc25d26BBA7F7DBC18E55DFF4014AF651F0BF2569D4B6C1DA7F1A4683A481403BD872FC687266AD13265C1DE7C373772FD8728ABDD69ADD03BFF5BE2862BC891DBB79EEBC94C9DFDC16E04954ED45554D0F6FE8331708ABC4FEC3D44E4750B2445BF76F30C399F0AE1E8D2CAFA469BFF6E14A2A3EF8352258366A5">
            <a:extLst>
              <a:ext uri="{FF2B5EF4-FFF2-40B4-BE49-F238E27FC236}">
                <a16:creationId xmlns:a16="http://schemas.microsoft.com/office/drawing/2014/main" id="{5DDAEBA5-C4E8-4098-B2E7-D01AAECF928E}"/>
              </a:ext>
            </a:extLst>
          </p:cNvPr>
          <p:cNvSpPr>
            <a:spLocks noEditPoints="1"/>
          </p:cNvSpPr>
          <p:nvPr/>
        </p:nvSpPr>
        <p:spPr bwMode="auto">
          <a:xfrm>
            <a:off x="3585115" y="477256"/>
            <a:ext cx="80963" cy="82550"/>
          </a:xfrm>
          <a:custGeom>
            <a:avLst/>
            <a:gdLst>
              <a:gd name="T0" fmla="*/ 20 w 39"/>
              <a:gd name="T1" fmla="*/ 40 h 40"/>
              <a:gd name="T2" fmla="*/ 0 w 39"/>
              <a:gd name="T3" fmla="*/ 20 h 40"/>
              <a:gd name="T4" fmla="*/ 20 w 39"/>
              <a:gd name="T5" fmla="*/ 0 h 40"/>
              <a:gd name="T6" fmla="*/ 39 w 39"/>
              <a:gd name="T7" fmla="*/ 20 h 40"/>
              <a:gd name="T8" fmla="*/ 39 w 39"/>
              <a:gd name="T9" fmla="*/ 20 h 40"/>
              <a:gd name="T10" fmla="*/ 20 w 39"/>
              <a:gd name="T11" fmla="*/ 40 h 40"/>
              <a:gd name="T12" fmla="*/ 20 w 39"/>
              <a:gd name="T13" fmla="*/ 40 h 40"/>
              <a:gd name="T14" fmla="*/ 20 w 39"/>
              <a:gd name="T15" fmla="*/ 12 h 40"/>
              <a:gd name="T16" fmla="*/ 11 w 39"/>
              <a:gd name="T17" fmla="*/ 20 h 40"/>
              <a:gd name="T18" fmla="*/ 20 w 39"/>
              <a:gd name="T19" fmla="*/ 28 h 40"/>
              <a:gd name="T20" fmla="*/ 28 w 39"/>
              <a:gd name="T21" fmla="*/ 20 h 40"/>
              <a:gd name="T22" fmla="*/ 20 w 39"/>
              <a:gd name="T23" fmla="*/ 12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9" h="40">
                <a:moveTo>
                  <a:pt x="20" y="40"/>
                </a:moveTo>
                <a:cubicBezTo>
                  <a:pt x="9" y="40"/>
                  <a:pt x="0" y="31"/>
                  <a:pt x="0" y="20"/>
                </a:cubicBezTo>
                <a:cubicBezTo>
                  <a:pt x="0" y="9"/>
                  <a:pt x="9" y="0"/>
                  <a:pt x="20" y="0"/>
                </a:cubicBezTo>
                <a:cubicBezTo>
                  <a:pt x="30" y="0"/>
                  <a:pt x="39" y="9"/>
                  <a:pt x="39" y="20"/>
                </a:cubicBezTo>
                <a:cubicBezTo>
                  <a:pt x="39" y="20"/>
                  <a:pt x="39" y="20"/>
                  <a:pt x="39" y="20"/>
                </a:cubicBezTo>
                <a:cubicBezTo>
                  <a:pt x="39" y="31"/>
                  <a:pt x="31" y="40"/>
                  <a:pt x="20" y="40"/>
                </a:cubicBezTo>
                <a:cubicBezTo>
                  <a:pt x="20" y="40"/>
                  <a:pt x="20" y="40"/>
                  <a:pt x="20" y="40"/>
                </a:cubicBezTo>
                <a:close/>
                <a:moveTo>
                  <a:pt x="20" y="12"/>
                </a:moveTo>
                <a:cubicBezTo>
                  <a:pt x="15" y="12"/>
                  <a:pt x="11" y="15"/>
                  <a:pt x="11" y="20"/>
                </a:cubicBezTo>
                <a:cubicBezTo>
                  <a:pt x="11" y="24"/>
                  <a:pt x="15" y="28"/>
                  <a:pt x="20" y="28"/>
                </a:cubicBezTo>
                <a:cubicBezTo>
                  <a:pt x="24" y="28"/>
                  <a:pt x="28" y="24"/>
                  <a:pt x="28" y="20"/>
                </a:cubicBezTo>
                <a:cubicBezTo>
                  <a:pt x="28" y="15"/>
                  <a:pt x="24" y="12"/>
                  <a:pt x="20" y="1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5" name="PA_库_任意多边形 42" descr="e7d195523061f1c09e9d68d7cf438b91ef959ecb14fc25d26BBA7F7DBC18E55DFF4014AF651F0BF2569D4B6C1DA7F1A4683A481403BD872FC687266AD13265C1DE7C373772FD8728ABDD69ADD03BFF5BE2862BC891DBB79EEBC94C9DFDC16E04954ED45554D0F6FE8331708ABC4FEC3D44E4750B2445BF76F30C399F0AE1E8D2CAFA469BFF6E14A2A3EF8352258366A5">
            <a:extLst>
              <a:ext uri="{FF2B5EF4-FFF2-40B4-BE49-F238E27FC236}">
                <a16:creationId xmlns:a16="http://schemas.microsoft.com/office/drawing/2014/main" id="{9B28A987-D5C0-422E-9024-2634B528FA55}"/>
              </a:ext>
            </a:extLst>
          </p:cNvPr>
          <p:cNvSpPr>
            <a:spLocks noEditPoints="1"/>
          </p:cNvSpPr>
          <p:nvPr>
            <p:custDataLst>
              <p:tags r:id="rId2"/>
            </p:custDataLst>
          </p:nvPr>
        </p:nvSpPr>
        <p:spPr bwMode="auto">
          <a:xfrm>
            <a:off x="5485073" y="417140"/>
            <a:ext cx="45719" cy="46615"/>
          </a:xfrm>
          <a:custGeom>
            <a:avLst/>
            <a:gdLst>
              <a:gd name="T0" fmla="*/ 20 w 39"/>
              <a:gd name="T1" fmla="*/ 40 h 40"/>
              <a:gd name="T2" fmla="*/ 0 w 39"/>
              <a:gd name="T3" fmla="*/ 20 h 40"/>
              <a:gd name="T4" fmla="*/ 20 w 39"/>
              <a:gd name="T5" fmla="*/ 0 h 40"/>
              <a:gd name="T6" fmla="*/ 39 w 39"/>
              <a:gd name="T7" fmla="*/ 20 h 40"/>
              <a:gd name="T8" fmla="*/ 39 w 39"/>
              <a:gd name="T9" fmla="*/ 20 h 40"/>
              <a:gd name="T10" fmla="*/ 20 w 39"/>
              <a:gd name="T11" fmla="*/ 40 h 40"/>
              <a:gd name="T12" fmla="*/ 20 w 39"/>
              <a:gd name="T13" fmla="*/ 40 h 40"/>
              <a:gd name="T14" fmla="*/ 20 w 39"/>
              <a:gd name="T15" fmla="*/ 12 h 40"/>
              <a:gd name="T16" fmla="*/ 11 w 39"/>
              <a:gd name="T17" fmla="*/ 20 h 40"/>
              <a:gd name="T18" fmla="*/ 20 w 39"/>
              <a:gd name="T19" fmla="*/ 28 h 40"/>
              <a:gd name="T20" fmla="*/ 28 w 39"/>
              <a:gd name="T21" fmla="*/ 20 h 40"/>
              <a:gd name="T22" fmla="*/ 20 w 39"/>
              <a:gd name="T23" fmla="*/ 12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9" h="40">
                <a:moveTo>
                  <a:pt x="20" y="40"/>
                </a:moveTo>
                <a:cubicBezTo>
                  <a:pt x="9" y="40"/>
                  <a:pt x="0" y="31"/>
                  <a:pt x="0" y="20"/>
                </a:cubicBezTo>
                <a:cubicBezTo>
                  <a:pt x="0" y="9"/>
                  <a:pt x="9" y="0"/>
                  <a:pt x="20" y="0"/>
                </a:cubicBezTo>
                <a:cubicBezTo>
                  <a:pt x="30" y="0"/>
                  <a:pt x="39" y="9"/>
                  <a:pt x="39" y="20"/>
                </a:cubicBezTo>
                <a:cubicBezTo>
                  <a:pt x="39" y="20"/>
                  <a:pt x="39" y="20"/>
                  <a:pt x="39" y="20"/>
                </a:cubicBezTo>
                <a:cubicBezTo>
                  <a:pt x="39" y="31"/>
                  <a:pt x="31" y="40"/>
                  <a:pt x="20" y="40"/>
                </a:cubicBezTo>
                <a:cubicBezTo>
                  <a:pt x="20" y="40"/>
                  <a:pt x="20" y="40"/>
                  <a:pt x="20" y="40"/>
                </a:cubicBezTo>
                <a:close/>
                <a:moveTo>
                  <a:pt x="20" y="12"/>
                </a:moveTo>
                <a:cubicBezTo>
                  <a:pt x="15" y="12"/>
                  <a:pt x="11" y="15"/>
                  <a:pt x="11" y="20"/>
                </a:cubicBezTo>
                <a:cubicBezTo>
                  <a:pt x="11" y="24"/>
                  <a:pt x="15" y="28"/>
                  <a:pt x="20" y="28"/>
                </a:cubicBezTo>
                <a:cubicBezTo>
                  <a:pt x="24" y="28"/>
                  <a:pt x="28" y="24"/>
                  <a:pt x="28" y="20"/>
                </a:cubicBezTo>
                <a:cubicBezTo>
                  <a:pt x="28" y="15"/>
                  <a:pt x="24" y="12"/>
                  <a:pt x="20" y="1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6" name="內容版面配置區 2">
            <a:extLst>
              <a:ext uri="{FF2B5EF4-FFF2-40B4-BE49-F238E27FC236}">
                <a16:creationId xmlns:a16="http://schemas.microsoft.com/office/drawing/2014/main" id="{28A42D2B-D801-499C-A6E8-12CA5C0ABCF0}"/>
              </a:ext>
            </a:extLst>
          </p:cNvPr>
          <p:cNvSpPr txBox="1">
            <a:spLocks/>
          </p:cNvSpPr>
          <p:nvPr/>
        </p:nvSpPr>
        <p:spPr>
          <a:xfrm>
            <a:off x="455360" y="3462432"/>
            <a:ext cx="8005071" cy="1203812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TW" altLang="en-US" sz="2400" kern="100" dirty="0">
                <a:solidFill>
                  <a:srgbClr val="7030A0"/>
                </a:solidFill>
                <a:latin typeface="標楷體" panose="03000509000000000000" pitchFamily="65" charset="-120"/>
                <a:ea typeface="DFPLiKingHei-XB" panose="02010601000101010101" pitchFamily="2" charset="-120"/>
              </a:rPr>
              <a:t>學習</a:t>
            </a:r>
            <a:r>
              <a:rPr lang="zh-TW" altLang="zh-TW" sz="2400" kern="100" dirty="0">
                <a:solidFill>
                  <a:srgbClr val="7030A0"/>
                </a:solidFill>
                <a:latin typeface="標楷體" panose="03000509000000000000" pitchFamily="65" charset="-120"/>
                <a:ea typeface="DFPLiKingHei-XB" panose="02010601000101010101" pitchFamily="2" charset="-120"/>
              </a:rPr>
              <a:t>目標</a:t>
            </a:r>
            <a:r>
              <a:rPr lang="en-US" altLang="zh-TW" sz="2400" kern="100" dirty="0">
                <a:solidFill>
                  <a:srgbClr val="7030A0"/>
                </a:solidFill>
                <a:latin typeface="標楷體" panose="03000509000000000000" pitchFamily="65" charset="-120"/>
                <a:ea typeface="DFPLiKingHei-XB" panose="02010601000101010101" pitchFamily="2" charset="-120"/>
              </a:rPr>
              <a:t> </a:t>
            </a:r>
          </a:p>
          <a:p>
            <a:pPr marL="0" indent="0">
              <a:buNone/>
            </a:pPr>
            <a:r>
              <a:rPr lang="zh-TW" altLang="en-US" sz="2400" b="1" dirty="0">
                <a:solidFill>
                  <a:srgbClr val="0070C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小組合作，能運用光影的特性，以圖像、聲音、道具等多元符號表徵，演出光影小劇場，感受創作的樂趣。</a:t>
            </a:r>
            <a:endParaRPr lang="en-US" altLang="zh-TW" sz="2400" b="1" dirty="0">
              <a:solidFill>
                <a:srgbClr val="0070C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zh-TW" sz="2400" kern="100" dirty="0">
              <a:solidFill>
                <a:srgbClr val="7030A0"/>
              </a:solidFill>
              <a:latin typeface="標楷體" panose="03000509000000000000" pitchFamily="65" charset="-120"/>
              <a:ea typeface="DFPLiKingHei-XB" panose="02010601000101010101" pitchFamily="2" charset="-12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3D554F00-490B-4A3A-A5D7-7E050612E21D}"/>
              </a:ext>
            </a:extLst>
          </p:cNvPr>
          <p:cNvSpPr/>
          <p:nvPr/>
        </p:nvSpPr>
        <p:spPr>
          <a:xfrm>
            <a:off x="468825" y="812856"/>
            <a:ext cx="8422414" cy="17748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7030" indent="-377825">
              <a:lnSpc>
                <a:spcPts val="3200"/>
              </a:lnSpc>
              <a:spcAft>
                <a:spcPts val="0"/>
              </a:spcAft>
            </a:pPr>
            <a:r>
              <a:rPr lang="zh-TW" altLang="en-US" sz="2400" kern="100" dirty="0">
                <a:solidFill>
                  <a:srgbClr val="FF0000"/>
                </a:solidFill>
                <a:latin typeface="標楷體" panose="03000509000000000000" pitchFamily="65" charset="-120"/>
                <a:ea typeface="DFPLiKingHei-XB" panose="02010601000101010101" pitchFamily="2" charset="-120"/>
                <a:cs typeface="DFPLiKingHei-XB" panose="02010601000101010101" pitchFamily="2" charset="-120"/>
              </a:rPr>
              <a:t>學習表現</a:t>
            </a:r>
            <a:endParaRPr lang="en-US" altLang="zh-TW" sz="2400" kern="100" dirty="0">
              <a:solidFill>
                <a:srgbClr val="FF0000"/>
              </a:solidFill>
              <a:latin typeface="標楷體" panose="03000509000000000000" pitchFamily="65" charset="-120"/>
              <a:ea typeface="DFPLiKingHei-XB" panose="02010601000101010101" pitchFamily="2" charset="-120"/>
              <a:cs typeface="DFPLiKingHei-XB" panose="02010601000101010101" pitchFamily="2" charset="-120"/>
            </a:endParaRPr>
          </a:p>
          <a:p>
            <a:pPr marL="367030" indent="-377825">
              <a:lnSpc>
                <a:spcPts val="3200"/>
              </a:lnSpc>
            </a:pPr>
            <a:r>
              <a:rPr lang="en-US" altLang="zh-TW" dirty="0"/>
              <a:t>4-I-2</a:t>
            </a:r>
            <a:r>
              <a:rPr lang="zh-TW" altLang="en-US" dirty="0"/>
              <a:t>使用不同的表徵符號進行表現與分享，感受創作的樂趣。	</a:t>
            </a:r>
          </a:p>
          <a:p>
            <a:r>
              <a:rPr lang="en-US" altLang="zh-TW" sz="2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4-I-2-2</a:t>
            </a:r>
            <a:r>
              <a:rPr lang="zh-TW" altLang="en-US" dirty="0"/>
              <a:t>運用語文、數字、聲音、色彩、圖像、表情及肢體動作等表徵符號，表達</a:t>
            </a:r>
            <a:endParaRPr lang="en-US" altLang="zh-TW" dirty="0"/>
          </a:p>
          <a:p>
            <a:r>
              <a:rPr lang="zh-TW" altLang="en-US" dirty="0"/>
              <a:t>             自己的想法，感受創作的喜樂與滿足。</a:t>
            </a:r>
          </a:p>
          <a:p>
            <a:r>
              <a:rPr lang="zh-TW" altLang="en-US" dirty="0"/>
              <a:t>	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B234ECDE-3D8E-447E-B7E6-BF4A4BA945C9}"/>
              </a:ext>
            </a:extLst>
          </p:cNvPr>
          <p:cNvSpPr/>
          <p:nvPr/>
        </p:nvSpPr>
        <p:spPr>
          <a:xfrm>
            <a:off x="468825" y="2437194"/>
            <a:ext cx="694535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7030" indent="-377825">
              <a:spcAft>
                <a:spcPts val="0"/>
              </a:spcAft>
            </a:pPr>
            <a:r>
              <a:rPr lang="zh-TW" altLang="en-US" sz="2400" kern="100" dirty="0">
                <a:solidFill>
                  <a:srgbClr val="0070C0"/>
                </a:solidFill>
                <a:latin typeface="標楷體" panose="03000509000000000000" pitchFamily="65" charset="-120"/>
                <a:ea typeface="DFPLiKingHei-XB" panose="02010601000101010101" pitchFamily="2" charset="-120"/>
              </a:rPr>
              <a:t>學習內容</a:t>
            </a:r>
            <a:endParaRPr lang="en-US" altLang="zh-TW" sz="2400" kern="100" dirty="0">
              <a:solidFill>
                <a:srgbClr val="0070C0"/>
              </a:solidFill>
              <a:latin typeface="標楷體" panose="03000509000000000000" pitchFamily="65" charset="-120"/>
              <a:ea typeface="DFPLiKingHei-XB" panose="02010601000101010101" pitchFamily="2" charset="-120"/>
            </a:endParaRPr>
          </a:p>
          <a:p>
            <a:pPr marL="367030" indent="-377825">
              <a:spcAft>
                <a:spcPts val="0"/>
              </a:spcAft>
            </a:pPr>
            <a:r>
              <a:rPr lang="en-US" altLang="zh-TW" sz="2000" kern="100" dirty="0">
                <a:solidFill>
                  <a:srgbClr val="0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C-I-2</a:t>
            </a:r>
            <a:r>
              <a:rPr lang="zh-TW" altLang="zh-TW" sz="2000" kern="100" dirty="0">
                <a:solidFill>
                  <a:srgbClr val="0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媒材特性與符號表徵的使用</a:t>
            </a:r>
          </a:p>
        </p:txBody>
      </p:sp>
      <p:sp>
        <p:nvSpPr>
          <p:cNvPr id="19" name="矩形: 圓角 7">
            <a:extLst>
              <a:ext uri="{FF2B5EF4-FFF2-40B4-BE49-F238E27FC236}">
                <a16:creationId xmlns:a16="http://schemas.microsoft.com/office/drawing/2014/main" id="{63F37FEA-EA2F-4EFE-89D3-3EE67C1DEDDE}"/>
              </a:ext>
            </a:extLst>
          </p:cNvPr>
          <p:cNvSpPr/>
          <p:nvPr/>
        </p:nvSpPr>
        <p:spPr>
          <a:xfrm>
            <a:off x="1392761" y="1659502"/>
            <a:ext cx="536918" cy="350226"/>
          </a:xfrm>
          <a:prstGeom prst="roundRect">
            <a:avLst/>
          </a:prstGeom>
          <a:noFill/>
          <a:ln w="19050" cap="flat" cmpd="sng" algn="ctr">
            <a:solidFill>
              <a:srgbClr val="C00000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: 圓角 8">
            <a:extLst>
              <a:ext uri="{FF2B5EF4-FFF2-40B4-BE49-F238E27FC236}">
                <a16:creationId xmlns:a16="http://schemas.microsoft.com/office/drawing/2014/main" id="{7B922D0E-F87F-45AA-B15A-661811C65A87}"/>
              </a:ext>
            </a:extLst>
          </p:cNvPr>
          <p:cNvSpPr/>
          <p:nvPr/>
        </p:nvSpPr>
        <p:spPr>
          <a:xfrm>
            <a:off x="2793268" y="1960784"/>
            <a:ext cx="490653" cy="359304"/>
          </a:xfrm>
          <a:prstGeom prst="roundRect">
            <a:avLst/>
          </a:prstGeom>
          <a:noFill/>
          <a:ln w="19050" cap="flat" cmpd="sng" algn="ctr">
            <a:solidFill>
              <a:srgbClr val="C00000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矩形: 圓角 9">
            <a:extLst>
              <a:ext uri="{FF2B5EF4-FFF2-40B4-BE49-F238E27FC236}">
                <a16:creationId xmlns:a16="http://schemas.microsoft.com/office/drawing/2014/main" id="{0459A497-B0FC-4E3F-981C-75ADD8584499}"/>
              </a:ext>
            </a:extLst>
          </p:cNvPr>
          <p:cNvSpPr/>
          <p:nvPr/>
        </p:nvSpPr>
        <p:spPr>
          <a:xfrm>
            <a:off x="8178449" y="1659502"/>
            <a:ext cx="563963" cy="385709"/>
          </a:xfrm>
          <a:prstGeom prst="roundRect">
            <a:avLst/>
          </a:prstGeom>
          <a:noFill/>
          <a:ln w="19050" cap="flat" cmpd="sng" algn="ctr">
            <a:solidFill>
              <a:srgbClr val="C00000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" name="矩形: 圓角 11">
            <a:extLst>
              <a:ext uri="{FF2B5EF4-FFF2-40B4-BE49-F238E27FC236}">
                <a16:creationId xmlns:a16="http://schemas.microsoft.com/office/drawing/2014/main" id="{0CA1D28C-4E39-4E46-8AC3-3B235BCCD349}"/>
              </a:ext>
            </a:extLst>
          </p:cNvPr>
          <p:cNvSpPr/>
          <p:nvPr/>
        </p:nvSpPr>
        <p:spPr>
          <a:xfrm>
            <a:off x="2416097" y="2821914"/>
            <a:ext cx="1049402" cy="384721"/>
          </a:xfrm>
          <a:prstGeom prst="roundRect">
            <a:avLst/>
          </a:prstGeom>
          <a:noFill/>
          <a:ln w="19050" cap="flat" cmpd="sng" algn="ctr">
            <a:solidFill>
              <a:srgbClr val="C00000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1761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utoUpdateAnimBg="0"/>
      <p:bldP spid="15" grpId="0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3059832" y="116096"/>
            <a:ext cx="3672408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zh-TW" altLang="en-US" sz="32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總結性評量規準表</a:t>
            </a:r>
            <a:endParaRPr lang="en-GB" altLang="zh-CN" sz="3200" b="1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85678380-63E3-4165-93CE-80CCABEA28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508" y="532014"/>
            <a:ext cx="8748972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27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kumimoji="0" lang="zh-TW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學習</a:t>
            </a:r>
            <a:r>
              <a:rPr kumimoji="0" lang="zh-TW" altLang="zh-TW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目標：</a:t>
            </a:r>
            <a:r>
              <a:rPr lang="zh-TW" altLang="en-US" sz="2000" b="1" dirty="0">
                <a:solidFill>
                  <a:srgbClr val="0070C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小組合作，能運用光影的特性，以圖像、聲音、道具等多元符號</a:t>
            </a:r>
            <a:endParaRPr lang="en-US" altLang="zh-TW" sz="2000" b="1" dirty="0">
              <a:solidFill>
                <a:srgbClr val="0070C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Times New Roman" panose="02020603050405020304" pitchFamily="18" charset="0"/>
            </a:endParaRPr>
          </a:p>
          <a:p>
            <a:r>
              <a:rPr lang="zh-TW" altLang="en-US" sz="2000" b="1" dirty="0">
                <a:solidFill>
                  <a:srgbClr val="0070C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                    表徵，演出光影小劇場，感受創作的樂趣。。</a:t>
            </a:r>
            <a:endParaRPr lang="en-US" altLang="zh-TW" sz="2000" b="1" dirty="0">
              <a:solidFill>
                <a:srgbClr val="0070C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indent="0"/>
            <a:r>
              <a:rPr kumimoji="0" lang="zh-TW" altLang="en-US" sz="20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表現任務：</a:t>
            </a:r>
            <a:r>
              <a:rPr lang="zh-TW" altLang="en-US" sz="2000" b="1" dirty="0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學生完成劇本，並以語文、聲音、紙偶等符號表徵在動作上正確    </a:t>
            </a:r>
            <a:endParaRPr lang="en-US" altLang="zh-TW" sz="2000" b="1" dirty="0">
              <a:solidFill>
                <a:srgbClr val="00206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Times New Roman" panose="02020603050405020304" pitchFamily="18" charset="0"/>
            </a:endParaRPr>
          </a:p>
          <a:p>
            <a:pPr indent="0"/>
            <a:r>
              <a:rPr lang="zh-TW" altLang="en-US" sz="2000" b="1" dirty="0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                    表達，且配合劇情需要使用道具（紙偶、燈光），進行展演。</a:t>
            </a:r>
          </a:p>
        </p:txBody>
      </p: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728DDB64-B54E-4687-9817-BA35C4BF7AED}"/>
              </a:ext>
            </a:extLst>
          </p:cNvPr>
          <p:cNvCxnSpPr>
            <a:cxnSpLocks/>
          </p:cNvCxnSpPr>
          <p:nvPr/>
        </p:nvCxnSpPr>
        <p:spPr>
          <a:xfrm>
            <a:off x="390049" y="2087223"/>
            <a:ext cx="1762952" cy="93441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4" name="表格 13">
            <a:extLst>
              <a:ext uri="{FF2B5EF4-FFF2-40B4-BE49-F238E27FC236}">
                <a16:creationId xmlns:a16="http://schemas.microsoft.com/office/drawing/2014/main" id="{99227382-D798-498C-A414-94F10868F4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903153"/>
              </p:ext>
            </p:extLst>
          </p:nvPr>
        </p:nvGraphicFramePr>
        <p:xfrm>
          <a:off x="143508" y="1855453"/>
          <a:ext cx="8856984" cy="31605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4987">
                  <a:extLst>
                    <a:ext uri="{9D8B030D-6E8A-4147-A177-3AD203B41FA5}">
                      <a16:colId xmlns:a16="http://schemas.microsoft.com/office/drawing/2014/main" val="3264237457"/>
                    </a:ext>
                  </a:extLst>
                </a:gridCol>
                <a:gridCol w="2349469">
                  <a:extLst>
                    <a:ext uri="{9D8B030D-6E8A-4147-A177-3AD203B41FA5}">
                      <a16:colId xmlns:a16="http://schemas.microsoft.com/office/drawing/2014/main" val="756285308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874783649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570055541"/>
                    </a:ext>
                  </a:extLst>
                </a:gridCol>
              </a:tblGrid>
              <a:tr h="740839">
                <a:tc>
                  <a:txBody>
                    <a:bodyPr/>
                    <a:lstStyle/>
                    <a:p>
                      <a:pPr indent="304800" algn="r"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</a:rPr>
                        <a:t>規準等級</a:t>
                      </a:r>
                    </a:p>
                    <a:p>
                      <a:pPr indent="19685" algn="just"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endParaRPr lang="en-US" altLang="zh-TW" sz="1600" kern="100" dirty="0">
                        <a:effectLst/>
                      </a:endParaRPr>
                    </a:p>
                    <a:p>
                      <a:pPr indent="19685" algn="just"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</a:rPr>
                        <a:t>基準向度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標楷體" panose="03000509000000000000" pitchFamily="65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304800" algn="ctr"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</a:rPr>
                        <a:t>A (</a:t>
                      </a:r>
                      <a:r>
                        <a:rPr lang="zh-TW" sz="1600" kern="100" dirty="0">
                          <a:effectLst/>
                        </a:rPr>
                        <a:t>優秀</a:t>
                      </a:r>
                      <a:r>
                        <a:rPr lang="en-US" sz="1600" kern="100" dirty="0">
                          <a:effectLst/>
                        </a:rPr>
                        <a:t>)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標楷體" panose="03000509000000000000" pitchFamily="65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304800" algn="ctr"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</a:rPr>
                        <a:t>B (</a:t>
                      </a:r>
                      <a:r>
                        <a:rPr lang="zh-TW" sz="1600" kern="100" dirty="0">
                          <a:effectLst/>
                        </a:rPr>
                        <a:t>佳</a:t>
                      </a:r>
                      <a:r>
                        <a:rPr lang="en-US" sz="1600" kern="100" dirty="0">
                          <a:effectLst/>
                        </a:rPr>
                        <a:t>)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標楷體" panose="03000509000000000000" pitchFamily="65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304800" algn="ctr"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</a:rPr>
                        <a:t>C (</a:t>
                      </a:r>
                      <a:r>
                        <a:rPr lang="zh-TW" sz="1600" kern="100" dirty="0">
                          <a:effectLst/>
                        </a:rPr>
                        <a:t>可</a:t>
                      </a:r>
                      <a:r>
                        <a:rPr lang="en-US" sz="1600" kern="100" dirty="0">
                          <a:effectLst/>
                        </a:rPr>
                        <a:t>)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標楷體" panose="03000509000000000000" pitchFamily="65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48594476"/>
                  </a:ext>
                </a:extLst>
              </a:tr>
              <a:tr h="578422">
                <a:tc>
                  <a:txBody>
                    <a:bodyPr/>
                    <a:lstStyle/>
                    <a:p>
                      <a:pPr marL="0" marR="0" lvl="0" indent="21590" algn="ctr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400" b="1" spc="5" dirty="0">
                          <a:latin typeface="+mn-ea"/>
                          <a:ea typeface="+mn-ea"/>
                          <a:cs typeface="新細明體"/>
                        </a:rPr>
                        <a:t>語言表達</a:t>
                      </a:r>
                      <a:endParaRPr lang="zh-TW" altLang="en-US"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57785" marR="163830" algn="l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咬字、發音</a:t>
                      </a:r>
                      <a:r>
                        <a:rPr sz="1400" b="1" spc="10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準確以及能流暢地</a:t>
                      </a: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念出句</a:t>
                      </a:r>
                      <a:r>
                        <a:rPr sz="1400" b="1" spc="-5" dirty="0" err="1">
                          <a:latin typeface="+mn-ea"/>
                          <a:ea typeface="+mn-ea"/>
                          <a:cs typeface="新細明體"/>
                        </a:rPr>
                        <a:t>子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3655" marB="0"/>
                </a:tc>
                <a:tc>
                  <a:txBody>
                    <a:bodyPr/>
                    <a:lstStyle/>
                    <a:p>
                      <a:pPr marL="57785" marR="143510" algn="l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咬字、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發音</a:t>
                      </a:r>
                      <a:r>
                        <a:rPr sz="1400" b="1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大</a:t>
                      </a:r>
                      <a:r>
                        <a:rPr sz="1400" b="1" spc="10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致準確</a:t>
                      </a:r>
                      <a:r>
                        <a:rPr sz="1400" b="1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以及能</a:t>
                      </a:r>
                      <a:r>
                        <a:rPr sz="1400" b="1" spc="10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流暢地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念出句</a:t>
                      </a:r>
                      <a:r>
                        <a:rPr sz="1400" b="1" spc="-5" dirty="0" err="1">
                          <a:latin typeface="+mn-ea"/>
                          <a:ea typeface="+mn-ea"/>
                          <a:cs typeface="新細明體"/>
                        </a:rPr>
                        <a:t>子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4290" marB="0"/>
                </a:tc>
                <a:tc>
                  <a:txBody>
                    <a:bodyPr/>
                    <a:lstStyle/>
                    <a:p>
                      <a:pPr marL="58419" algn="l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lang="zh-TW" altLang="en-US" sz="1400" b="1" spc="5" dirty="0">
                          <a:latin typeface="+mn-ea"/>
                          <a:ea typeface="+mn-ea"/>
                          <a:cs typeface="新細明體"/>
                        </a:rPr>
                        <a:t>咬字、</a:t>
                      </a:r>
                      <a:r>
                        <a:rPr lang="zh-TW" altLang="en-US" sz="1400" b="1" spc="-5" dirty="0">
                          <a:latin typeface="+mn-ea"/>
                          <a:ea typeface="+mn-ea"/>
                          <a:cs typeface="新細明體"/>
                        </a:rPr>
                        <a:t>發音</a:t>
                      </a:r>
                      <a:r>
                        <a:rPr lang="zh-TW" altLang="en-US" sz="1400" b="1" spc="-5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大致準確</a:t>
                      </a:r>
                      <a:r>
                        <a:rPr lang="zh-TW" altLang="en-US" sz="1400" b="1" spc="10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，還無</a:t>
                      </a:r>
                      <a:r>
                        <a:rPr lang="zh-TW" altLang="en-US" sz="1400" b="1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法念出</a:t>
                      </a:r>
                      <a:r>
                        <a:rPr lang="zh-TW" altLang="en-US" sz="1400" b="1" dirty="0">
                          <a:latin typeface="+mn-ea"/>
                          <a:ea typeface="+mn-ea"/>
                          <a:cs typeface="新細明體"/>
                        </a:rPr>
                        <a:t>所有句子 </a:t>
                      </a:r>
                      <a:endParaRPr lang="zh-TW" sz="1400" kern="100" dirty="0"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7772895"/>
                  </a:ext>
                </a:extLst>
              </a:tr>
              <a:tr h="569273">
                <a:tc>
                  <a:txBody>
                    <a:bodyPr/>
                    <a:lstStyle/>
                    <a:p>
                      <a:pPr marL="5778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endParaRPr lang="en-US" sz="1400" b="1" spc="5" dirty="0">
                        <a:latin typeface="+mn-ea"/>
                        <a:ea typeface="+mn-ea"/>
                        <a:cs typeface="新細明體"/>
                      </a:endParaRPr>
                    </a:p>
                    <a:p>
                      <a:pPr marL="5778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演出技巧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0480" marB="0"/>
                </a:tc>
                <a:tc>
                  <a:txBody>
                    <a:bodyPr/>
                    <a:lstStyle/>
                    <a:p>
                      <a:pPr marL="57785" marR="163830" algn="l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聲音</a:t>
                      </a:r>
                      <a:r>
                        <a:rPr sz="1400" b="1" spc="5" dirty="0">
                          <a:latin typeface="+mn-ea"/>
                          <a:ea typeface="+mn-ea"/>
                          <a:cs typeface="新細明體"/>
                        </a:rPr>
                        <a:t>、</a:t>
                      </a:r>
                      <a:r>
                        <a:rPr lang="zh-TW" altLang="en-US" sz="1400" b="1" spc="5" dirty="0">
                          <a:latin typeface="+mn-ea"/>
                          <a:ea typeface="+mn-ea"/>
                          <a:cs typeface="新細明體"/>
                        </a:rPr>
                        <a:t>紙偶</a:t>
                      </a: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動作</a:t>
                      </a: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俱佳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4925" marB="0"/>
                </a:tc>
                <a:tc>
                  <a:txBody>
                    <a:bodyPr/>
                    <a:lstStyle/>
                    <a:p>
                      <a:pPr marL="57785" marR="143510" algn="l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1400" b="1" spc="5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注意到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聲</a:t>
                      </a:r>
                      <a:r>
                        <a:rPr sz="1400" b="1" spc="-5" dirty="0" err="1">
                          <a:latin typeface="+mn-ea"/>
                          <a:ea typeface="+mn-ea"/>
                          <a:cs typeface="新細明體"/>
                        </a:rPr>
                        <a:t>音</a:t>
                      </a:r>
                      <a:r>
                        <a:rPr sz="1400" b="1" dirty="0">
                          <a:latin typeface="+mn-ea"/>
                          <a:ea typeface="+mn-ea"/>
                          <a:cs typeface="新細明體"/>
                        </a:rPr>
                        <a:t>、</a:t>
                      </a:r>
                      <a:r>
                        <a:rPr lang="zh-TW" altLang="en-US" sz="1400" b="1" spc="5" dirty="0">
                          <a:latin typeface="+mn-ea"/>
                          <a:ea typeface="+mn-ea"/>
                          <a:cs typeface="新細明體"/>
                        </a:rPr>
                        <a:t>紙偶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動作的</a:t>
                      </a: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表達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4925" marB="0"/>
                </a:tc>
                <a:tc>
                  <a:txBody>
                    <a:bodyPr/>
                    <a:lstStyle/>
                    <a:p>
                      <a:pPr marL="57785" marR="83185" algn="l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1400" b="1" spc="5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某些地</a:t>
                      </a:r>
                      <a:r>
                        <a:rPr sz="1400" b="1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方</a:t>
                      </a:r>
                      <a:r>
                        <a:rPr sz="1400" b="1" spc="-5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沒</a:t>
                      </a:r>
                      <a:r>
                        <a:rPr sz="1400" b="1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有</a:t>
                      </a:r>
                      <a:r>
                        <a:rPr sz="1400" b="1" spc="-5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注</a:t>
                      </a:r>
                      <a:r>
                        <a:rPr sz="1400" b="1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意</a:t>
                      </a:r>
                      <a:r>
                        <a:rPr lang="zh-TW" altLang="en-US" sz="1400" b="1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到</a:t>
                      </a: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聲音</a:t>
                      </a:r>
                      <a:r>
                        <a:rPr sz="1400" b="1" spc="10" dirty="0">
                          <a:latin typeface="+mn-ea"/>
                          <a:ea typeface="+mn-ea"/>
                          <a:cs typeface="新細明體"/>
                        </a:rPr>
                        <a:t>、</a:t>
                      </a:r>
                      <a:r>
                        <a:rPr lang="zh-TW" altLang="en-US" sz="1400" b="1" spc="5" dirty="0">
                          <a:latin typeface="+mn-ea"/>
                          <a:ea typeface="+mn-ea"/>
                          <a:cs typeface="新細明體"/>
                        </a:rPr>
                        <a:t>紙偶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動作</a:t>
                      </a: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的表達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4925" marB="0"/>
                </a:tc>
                <a:extLst>
                  <a:ext uri="{0D108BD9-81ED-4DB2-BD59-A6C34878D82A}">
                    <a16:rowId xmlns:a16="http://schemas.microsoft.com/office/drawing/2014/main" val="3037846254"/>
                  </a:ext>
                </a:extLst>
              </a:tr>
              <a:tr h="503396">
                <a:tc>
                  <a:txBody>
                    <a:bodyPr/>
                    <a:lstStyle/>
                    <a:p>
                      <a:pPr marL="57785" algn="ctr">
                        <a:lnSpc>
                          <a:spcPts val="800"/>
                        </a:lnSpc>
                        <a:spcBef>
                          <a:spcPts val="240"/>
                        </a:spcBef>
                      </a:pPr>
                      <a:endParaRPr lang="en-US" sz="1400" b="1" spc="5" dirty="0">
                        <a:latin typeface="+mn-ea"/>
                        <a:ea typeface="+mn-ea"/>
                        <a:cs typeface="新細明體"/>
                      </a:endParaRPr>
                    </a:p>
                    <a:p>
                      <a:pPr marL="5778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道具使用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0480" marB="0"/>
                </a:tc>
                <a:tc>
                  <a:txBody>
                    <a:bodyPr/>
                    <a:lstStyle/>
                    <a:p>
                      <a:pPr marL="57785" marR="163830" algn="l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道具設計與使用合</a:t>
                      </a:r>
                      <a:r>
                        <a:rPr sz="1400" b="1" spc="-5" dirty="0" err="1">
                          <a:latin typeface="+mn-ea"/>
                          <a:ea typeface="+mn-ea"/>
                          <a:cs typeface="新細明體"/>
                        </a:rPr>
                        <a:t>宜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4925" marB="0"/>
                </a:tc>
                <a:tc>
                  <a:txBody>
                    <a:bodyPr/>
                    <a:lstStyle/>
                    <a:p>
                      <a:pPr marL="57785" marR="143510" algn="l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1400" b="1" spc="10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有些</a:t>
                      </a: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道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具設計</a:t>
                      </a: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與使用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可以加</a:t>
                      </a:r>
                      <a:r>
                        <a:rPr sz="1400" b="1" spc="-5" dirty="0" err="1">
                          <a:latin typeface="+mn-ea"/>
                          <a:ea typeface="+mn-ea"/>
                          <a:cs typeface="新細明體"/>
                        </a:rPr>
                        <a:t>強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4925" marB="0"/>
                </a:tc>
                <a:tc>
                  <a:txBody>
                    <a:bodyPr/>
                    <a:lstStyle/>
                    <a:p>
                      <a:pPr marL="57785" marR="83820" algn="l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10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大部分</a:t>
                      </a:r>
                      <a:r>
                        <a:rPr sz="1400" b="1" dirty="0" err="1">
                          <a:latin typeface="+mn-ea"/>
                          <a:ea typeface="+mn-ea"/>
                          <a:cs typeface="新細明體"/>
                        </a:rPr>
                        <a:t>道具設計</a:t>
                      </a:r>
                      <a:r>
                        <a:rPr lang="zh-TW" altLang="en-US" sz="1400" b="1" dirty="0">
                          <a:latin typeface="+mn-ea"/>
                          <a:ea typeface="+mn-ea"/>
                          <a:cs typeface="新細明體"/>
                        </a:rPr>
                        <a:t>與</a:t>
                      </a:r>
                      <a:r>
                        <a:rPr sz="1400" b="1" dirty="0">
                          <a:latin typeface="+mn-ea"/>
                          <a:ea typeface="+mn-ea"/>
                          <a:cs typeface="新細明體"/>
                        </a:rPr>
                        <a:t> </a:t>
                      </a:r>
                      <a:r>
                        <a:rPr sz="1400" b="1" spc="5" dirty="0">
                          <a:latin typeface="+mn-ea"/>
                          <a:ea typeface="+mn-ea"/>
                          <a:cs typeface="新細明體"/>
                        </a:rPr>
                        <a:t>使用可</a:t>
                      </a:r>
                      <a:r>
                        <a:rPr sz="1400" b="1" spc="-5" dirty="0">
                          <a:latin typeface="+mn-ea"/>
                          <a:ea typeface="+mn-ea"/>
                          <a:cs typeface="新細明體"/>
                        </a:rPr>
                        <a:t>以加強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41910" marB="0"/>
                </a:tc>
                <a:extLst>
                  <a:ext uri="{0D108BD9-81ED-4DB2-BD59-A6C34878D82A}">
                    <a16:rowId xmlns:a16="http://schemas.microsoft.com/office/drawing/2014/main" val="615744726"/>
                  </a:ext>
                </a:extLst>
              </a:tr>
              <a:tr h="768626">
                <a:tc>
                  <a:txBody>
                    <a:bodyPr/>
                    <a:lstStyle/>
                    <a:p>
                      <a:pPr marL="57785"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endParaRPr lang="en-US" sz="1400" b="1" spc="5" dirty="0">
                        <a:latin typeface="+mn-ea"/>
                        <a:ea typeface="+mn-ea"/>
                        <a:cs typeface="新細明體"/>
                      </a:endParaRPr>
                    </a:p>
                    <a:p>
                      <a:pPr marL="57785"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理解劇本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29845" marB="0"/>
                </a:tc>
                <a:tc>
                  <a:txBody>
                    <a:bodyPr/>
                    <a:lstStyle/>
                    <a:p>
                      <a:pPr marL="57785" marR="163830" algn="l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400" b="1" spc="10" dirty="0" err="1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正確</a:t>
                      </a:r>
                      <a:r>
                        <a:rPr lang="zh-TW" altLang="en-US" sz="1400" b="1" spc="10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地</a:t>
                      </a:r>
                      <a:r>
                        <a:rPr sz="1400" b="1" spc="10" dirty="0" err="1">
                          <a:latin typeface="+mn-ea"/>
                          <a:ea typeface="+mn-ea"/>
                          <a:cs typeface="新細明體"/>
                        </a:rPr>
                        <a:t>理解劇本，</a:t>
                      </a:r>
                      <a:r>
                        <a:rPr sz="1400" b="1" spc="5" dirty="0" err="1">
                          <a:latin typeface="+mn-ea"/>
                          <a:ea typeface="+mn-ea"/>
                          <a:cs typeface="新細明體"/>
                        </a:rPr>
                        <a:t>加入對的</a:t>
                      </a:r>
                      <a:r>
                        <a:rPr lang="zh-TW" altLang="en-US" sz="1400" b="1" spc="5" dirty="0">
                          <a:latin typeface="+mn-ea"/>
                          <a:ea typeface="+mn-ea"/>
                          <a:cs typeface="新細明體"/>
                        </a:rPr>
                        <a:t>語</a:t>
                      </a:r>
                      <a:r>
                        <a:rPr sz="1400" b="1" spc="5" dirty="0">
                          <a:latin typeface="+mn-ea"/>
                          <a:ea typeface="+mn-ea"/>
                          <a:cs typeface="新細明體"/>
                        </a:rPr>
                        <a:t>詞</a:t>
                      </a:r>
                      <a:endParaRPr sz="1400" dirty="0">
                        <a:latin typeface="+mn-ea"/>
                        <a:ea typeface="+mn-ea"/>
                        <a:cs typeface="新細明體"/>
                      </a:endParaRPr>
                    </a:p>
                  </a:txBody>
                  <a:tcPr marL="0" marR="0" marT="33655" marB="0"/>
                </a:tc>
                <a:tc>
                  <a:txBody>
                    <a:bodyPr/>
                    <a:lstStyle/>
                    <a:p>
                      <a:pPr marL="57785" marR="143510" algn="l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b="1" spc="10" dirty="0">
                          <a:latin typeface="+mn-ea"/>
                          <a:ea typeface="+mn-ea"/>
                          <a:cs typeface="新細明體"/>
                        </a:rPr>
                        <a:t>理解</a:t>
                      </a:r>
                      <a:r>
                        <a:rPr sz="1400" b="1" dirty="0">
                          <a:latin typeface="+mn-ea"/>
                          <a:ea typeface="+mn-ea"/>
                          <a:cs typeface="新細明體"/>
                        </a:rPr>
                        <a:t>劇本，</a:t>
                      </a:r>
                      <a:r>
                        <a:rPr sz="1400" b="1" spc="10" dirty="0">
                          <a:solidFill>
                            <a:schemeClr val="tx1"/>
                          </a:solidFill>
                          <a:latin typeface="+mn-ea"/>
                          <a:ea typeface="+mn-ea"/>
                          <a:cs typeface="新細明體"/>
                        </a:rPr>
                        <a:t>加入對</a:t>
                      </a:r>
                      <a:r>
                        <a:rPr sz="1400" b="1" dirty="0">
                          <a:solidFill>
                            <a:schemeClr val="tx1"/>
                          </a:solidFill>
                          <a:latin typeface="+mn-ea"/>
                          <a:ea typeface="+mn-ea"/>
                          <a:cs typeface="新細明體"/>
                        </a:rPr>
                        <a:t>的語詞</a:t>
                      </a:r>
                      <a:r>
                        <a:rPr sz="1400" b="1" spc="5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達</a:t>
                      </a:r>
                      <a:r>
                        <a:rPr sz="1400" b="1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Arial"/>
                        </a:rPr>
                        <a:t>2/3</a:t>
                      </a:r>
                      <a:endParaRPr sz="1400" dirty="0">
                        <a:solidFill>
                          <a:srgbClr val="FF0000"/>
                        </a:solidFill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0" marR="0" marT="34290" marB="0"/>
                </a:tc>
                <a:tc>
                  <a:txBody>
                    <a:bodyPr/>
                    <a:lstStyle/>
                    <a:p>
                      <a:pPr marL="57785" marR="83820" algn="l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spc="10" dirty="0">
                          <a:latin typeface="+mn-ea"/>
                          <a:ea typeface="+mn-ea"/>
                          <a:cs typeface="新細明體"/>
                        </a:rPr>
                        <a:t>理解</a:t>
                      </a:r>
                      <a:r>
                        <a:rPr sz="1400" b="1" dirty="0">
                          <a:latin typeface="+mn-ea"/>
                          <a:ea typeface="+mn-ea"/>
                          <a:cs typeface="新細明體"/>
                        </a:rPr>
                        <a:t>劇本，加入</a:t>
                      </a:r>
                      <a:r>
                        <a:rPr sz="1400" b="1" spc="5" dirty="0">
                          <a:latin typeface="+mn-ea"/>
                          <a:ea typeface="+mn-ea"/>
                          <a:cs typeface="新細明體"/>
                        </a:rPr>
                        <a:t>對的語</a:t>
                      </a:r>
                      <a:r>
                        <a:rPr sz="1400" b="1" spc="-5" dirty="0">
                          <a:latin typeface="+mn-ea"/>
                          <a:ea typeface="+mn-ea"/>
                          <a:cs typeface="新細明體"/>
                        </a:rPr>
                        <a:t>詞</a:t>
                      </a:r>
                      <a:r>
                        <a:rPr sz="1400" b="1" spc="-5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新細明體"/>
                        </a:rPr>
                        <a:t>達</a:t>
                      </a:r>
                      <a:r>
                        <a:rPr sz="1400" b="1" spc="-5" dirty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Arial"/>
                        </a:rPr>
                        <a:t>1/3</a:t>
                      </a:r>
                      <a:endParaRPr sz="1400" dirty="0">
                        <a:solidFill>
                          <a:srgbClr val="FF0000"/>
                        </a:solidFill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0" marR="0" marT="40640" marB="0"/>
                </a:tc>
                <a:extLst>
                  <a:ext uri="{0D108BD9-81ED-4DB2-BD59-A6C34878D82A}">
                    <a16:rowId xmlns:a16="http://schemas.microsoft.com/office/drawing/2014/main" val="3643422970"/>
                  </a:ext>
                </a:extLst>
              </a:tr>
            </a:tbl>
          </a:graphicData>
        </a:graphic>
      </p:graphicFrame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9DB81DD9-6958-4F5D-B694-2769EBAEFD0A}"/>
              </a:ext>
            </a:extLst>
          </p:cNvPr>
          <p:cNvCxnSpPr>
            <a:cxnSpLocks/>
          </p:cNvCxnSpPr>
          <p:nvPr/>
        </p:nvCxnSpPr>
        <p:spPr>
          <a:xfrm>
            <a:off x="143508" y="1855453"/>
            <a:ext cx="1757177" cy="69897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531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4C6D25E5-8016-4C5D-B065-8B52A428B1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7986" y="1419622"/>
            <a:ext cx="4767309" cy="3606872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0E28CAC7-9A87-42D5-82DF-63EB26216F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075" y="0"/>
            <a:ext cx="3578451" cy="5143500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C8FA980A-8EFE-46B6-A309-F3035EDC19C7}"/>
              </a:ext>
            </a:extLst>
          </p:cNvPr>
          <p:cNvSpPr txBox="1">
            <a:spLocks/>
          </p:cNvSpPr>
          <p:nvPr/>
        </p:nvSpPr>
        <p:spPr>
          <a:xfrm>
            <a:off x="3943948" y="0"/>
            <a:ext cx="5095383" cy="47136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ea"/>
                <a:sym typeface="+mn-lt"/>
              </a:rPr>
              <a:t>生活日記本</a:t>
            </a:r>
            <a:endParaRPr kumimoji="0" lang="en-US" altLang="zh-TW" sz="3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ea"/>
              <a:sym typeface="+mn-lt"/>
            </a:endParaRPr>
          </a:p>
          <a:p>
            <a:pPr marL="0" marR="0" lvl="0" indent="0" algn="ctr" defTabSz="914400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600" b="1" dirty="0">
                <a:solidFill>
                  <a:srgbClr val="548BB7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ea"/>
                <a:sym typeface="+mn-lt"/>
              </a:rPr>
              <a:t>形成性評量工具的運用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548BB7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8481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36" name="Title 6">
            <a:extLst>
              <a:ext uri="{FF2B5EF4-FFF2-40B4-BE49-F238E27FC236}">
                <a16:creationId xmlns:a16="http://schemas.microsoft.com/office/drawing/2014/main" id="{2B864692-4F08-4B84-8157-B0C57DB87F9D}"/>
              </a:ext>
            </a:extLst>
          </p:cNvPr>
          <p:cNvSpPr txBox="1">
            <a:spLocks/>
          </p:cNvSpPr>
          <p:nvPr/>
        </p:nvSpPr>
        <p:spPr>
          <a:xfrm>
            <a:off x="-12847" y="135127"/>
            <a:ext cx="9107918" cy="47136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548BB7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ea"/>
                <a:sym typeface="+mn-lt"/>
              </a:rPr>
              <a:t>透過形成性評量工具的運用看見孩子的學習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548BB7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ea"/>
              <a:sym typeface="+mn-lt"/>
            </a:endParaRPr>
          </a:p>
        </p:txBody>
      </p:sp>
      <p:grpSp>
        <p:nvGrpSpPr>
          <p:cNvPr id="37" name="Group 2">
            <a:extLst>
              <a:ext uri="{FF2B5EF4-FFF2-40B4-BE49-F238E27FC236}">
                <a16:creationId xmlns:a16="http://schemas.microsoft.com/office/drawing/2014/main" id="{B1858A12-86AB-4EC7-984D-F5503B805568}"/>
              </a:ext>
            </a:extLst>
          </p:cNvPr>
          <p:cNvGrpSpPr/>
          <p:nvPr/>
        </p:nvGrpSpPr>
        <p:grpSpPr>
          <a:xfrm>
            <a:off x="4067945" y="699543"/>
            <a:ext cx="311072" cy="5544616"/>
            <a:chOff x="5888038" y="1230313"/>
            <a:chExt cx="354013" cy="7323137"/>
          </a:xfrm>
        </p:grpSpPr>
        <p:sp>
          <p:nvSpPr>
            <p:cNvPr id="38" name="Rectangle 44">
              <a:extLst>
                <a:ext uri="{FF2B5EF4-FFF2-40B4-BE49-F238E27FC236}">
                  <a16:creationId xmlns:a16="http://schemas.microsoft.com/office/drawing/2014/main" id="{49FA874A-EB53-49E5-8A99-C032CC9DF663}"/>
                </a:ext>
              </a:extLst>
            </p:cNvPr>
            <p:cNvSpPr>
              <a:spLocks/>
            </p:cNvSpPr>
            <p:nvPr/>
          </p:nvSpPr>
          <p:spPr bwMode="auto">
            <a:xfrm>
              <a:off x="5916613" y="1384300"/>
              <a:ext cx="300038" cy="7169150"/>
            </a:xfrm>
            <a:prstGeom prst="rect">
              <a:avLst/>
            </a:prstGeom>
            <a:gradFill>
              <a:gsLst>
                <a:gs pos="15000">
                  <a:schemeClr val="bg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10800000" scaled="0"/>
            </a:gradFill>
            <a:ln>
              <a:noFill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9" name="Rectangle 45">
              <a:extLst>
                <a:ext uri="{FF2B5EF4-FFF2-40B4-BE49-F238E27FC236}">
                  <a16:creationId xmlns:a16="http://schemas.microsoft.com/office/drawing/2014/main" id="{04DD0D81-7DAA-4A08-A757-69CC9277BE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888038" y="1230313"/>
              <a:ext cx="354013" cy="349924"/>
            </a:xfrm>
            <a:prstGeom prst="rect">
              <a:avLst/>
            </a:prstGeom>
            <a:gradFill>
              <a:gsLst>
                <a:gs pos="15000">
                  <a:schemeClr val="tx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10800000" scaled="0"/>
            </a:gradFill>
            <a:ln>
              <a:noFill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0" name="Rectangle 3">
            <a:extLst>
              <a:ext uri="{FF2B5EF4-FFF2-40B4-BE49-F238E27FC236}">
                <a16:creationId xmlns:a16="http://schemas.microsoft.com/office/drawing/2014/main" id="{771A9267-5248-4B60-90AD-ED5F449A3678}"/>
              </a:ext>
            </a:extLst>
          </p:cNvPr>
          <p:cNvSpPr>
            <a:spLocks/>
          </p:cNvSpPr>
          <p:nvPr/>
        </p:nvSpPr>
        <p:spPr bwMode="auto">
          <a:xfrm>
            <a:off x="4078978" y="1715632"/>
            <a:ext cx="300038" cy="287338"/>
          </a:xfrm>
          <a:prstGeom prst="rect">
            <a:avLst/>
          </a:prstGeom>
          <a:gradFill flip="none" rotWithShape="1">
            <a:gsLst>
              <a:gs pos="46000">
                <a:schemeClr val="tx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1"/>
            <a:tileRect/>
          </a:gradFill>
          <a:ln>
            <a:noFill/>
          </a:ln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Rectangle 4">
            <a:extLst>
              <a:ext uri="{FF2B5EF4-FFF2-40B4-BE49-F238E27FC236}">
                <a16:creationId xmlns:a16="http://schemas.microsoft.com/office/drawing/2014/main" id="{273F3D41-96F8-4B1C-8D96-87AA9C15111B}"/>
              </a:ext>
            </a:extLst>
          </p:cNvPr>
          <p:cNvSpPr>
            <a:spLocks/>
          </p:cNvSpPr>
          <p:nvPr/>
        </p:nvSpPr>
        <p:spPr bwMode="auto">
          <a:xfrm>
            <a:off x="4100087" y="3800323"/>
            <a:ext cx="300038" cy="290513"/>
          </a:xfrm>
          <a:prstGeom prst="rect">
            <a:avLst/>
          </a:prstGeom>
          <a:gradFill flip="none" rotWithShape="1">
            <a:gsLst>
              <a:gs pos="46000">
                <a:schemeClr val="tx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1"/>
            <a:tileRect/>
          </a:gradFill>
          <a:ln>
            <a:noFill/>
          </a:ln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2" name="Group 5">
            <a:extLst>
              <a:ext uri="{FF2B5EF4-FFF2-40B4-BE49-F238E27FC236}">
                <a16:creationId xmlns:a16="http://schemas.microsoft.com/office/drawing/2014/main" id="{B71A9ABE-F6C4-49CA-B3FD-53CF3CFF6B55}"/>
              </a:ext>
            </a:extLst>
          </p:cNvPr>
          <p:cNvGrpSpPr/>
          <p:nvPr/>
        </p:nvGrpSpPr>
        <p:grpSpPr>
          <a:xfrm>
            <a:off x="500631" y="3074818"/>
            <a:ext cx="4246525" cy="767995"/>
            <a:chOff x="3494088" y="3925888"/>
            <a:chExt cx="3324225" cy="884238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ED8A612-2BBA-4C11-87DA-11DA1AEB435F}"/>
                </a:ext>
              </a:extLst>
            </p:cNvPr>
            <p:cNvSpPr>
              <a:spLocks/>
            </p:cNvSpPr>
            <p:nvPr/>
          </p:nvSpPr>
          <p:spPr bwMode="auto">
            <a:xfrm>
              <a:off x="3494088" y="3925888"/>
              <a:ext cx="3324225" cy="884238"/>
            </a:xfrm>
            <a:custGeom>
              <a:avLst/>
              <a:gdLst>
                <a:gd name="T0" fmla="*/ 1282 w 1282"/>
                <a:gd name="T1" fmla="*/ 311 h 341"/>
                <a:gd name="T2" fmla="*/ 1252 w 1282"/>
                <a:gd name="T3" fmla="*/ 341 h 341"/>
                <a:gd name="T4" fmla="*/ 30 w 1282"/>
                <a:gd name="T5" fmla="*/ 341 h 341"/>
                <a:gd name="T6" fmla="*/ 0 w 1282"/>
                <a:gd name="T7" fmla="*/ 311 h 341"/>
                <a:gd name="T8" fmla="*/ 0 w 1282"/>
                <a:gd name="T9" fmla="*/ 30 h 341"/>
                <a:gd name="T10" fmla="*/ 30 w 1282"/>
                <a:gd name="T11" fmla="*/ 0 h 341"/>
                <a:gd name="T12" fmla="*/ 1252 w 1282"/>
                <a:gd name="T13" fmla="*/ 0 h 341"/>
                <a:gd name="T14" fmla="*/ 1282 w 1282"/>
                <a:gd name="T15" fmla="*/ 30 h 341"/>
                <a:gd name="T16" fmla="*/ 1282 w 1282"/>
                <a:gd name="T17" fmla="*/ 31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2" h="341">
                  <a:moveTo>
                    <a:pt x="1282" y="311"/>
                  </a:moveTo>
                  <a:cubicBezTo>
                    <a:pt x="1282" y="327"/>
                    <a:pt x="1268" y="341"/>
                    <a:pt x="1252" y="341"/>
                  </a:cubicBezTo>
                  <a:cubicBezTo>
                    <a:pt x="30" y="341"/>
                    <a:pt x="30" y="341"/>
                    <a:pt x="30" y="341"/>
                  </a:cubicBezTo>
                  <a:cubicBezTo>
                    <a:pt x="13" y="341"/>
                    <a:pt x="0" y="327"/>
                    <a:pt x="0" y="311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1252" y="0"/>
                    <a:pt x="1252" y="0"/>
                    <a:pt x="1252" y="0"/>
                  </a:cubicBezTo>
                  <a:cubicBezTo>
                    <a:pt x="1268" y="0"/>
                    <a:pt x="1282" y="13"/>
                    <a:pt x="1282" y="30"/>
                  </a:cubicBezTo>
                  <a:lnTo>
                    <a:pt x="1282" y="31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AAEFA37-B36D-4B93-B5E7-D7F748B1ED02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0926" y="4010025"/>
              <a:ext cx="3128963" cy="714375"/>
            </a:xfrm>
            <a:custGeom>
              <a:avLst/>
              <a:gdLst>
                <a:gd name="T0" fmla="*/ 24 w 1207"/>
                <a:gd name="T1" fmla="*/ 0 h 276"/>
                <a:gd name="T2" fmla="*/ 0 w 1207"/>
                <a:gd name="T3" fmla="*/ 24 h 276"/>
                <a:gd name="T4" fmla="*/ 0 w 1207"/>
                <a:gd name="T5" fmla="*/ 252 h 276"/>
                <a:gd name="T6" fmla="*/ 24 w 1207"/>
                <a:gd name="T7" fmla="*/ 276 h 276"/>
                <a:gd name="T8" fmla="*/ 1183 w 1207"/>
                <a:gd name="T9" fmla="*/ 276 h 276"/>
                <a:gd name="T10" fmla="*/ 1207 w 1207"/>
                <a:gd name="T11" fmla="*/ 252 h 276"/>
                <a:gd name="T12" fmla="*/ 1207 w 1207"/>
                <a:gd name="T13" fmla="*/ 24 h 276"/>
                <a:gd name="T14" fmla="*/ 1183 w 1207"/>
                <a:gd name="T15" fmla="*/ 0 h 276"/>
                <a:gd name="T16" fmla="*/ 24 w 1207"/>
                <a:gd name="T17" fmla="*/ 0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7" h="276">
                  <a:moveTo>
                    <a:pt x="24" y="0"/>
                  </a:moveTo>
                  <a:cubicBezTo>
                    <a:pt x="11" y="0"/>
                    <a:pt x="0" y="11"/>
                    <a:pt x="0" y="24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0" y="265"/>
                    <a:pt x="11" y="276"/>
                    <a:pt x="24" y="276"/>
                  </a:cubicBezTo>
                  <a:cubicBezTo>
                    <a:pt x="1183" y="276"/>
                    <a:pt x="1183" y="276"/>
                    <a:pt x="1183" y="276"/>
                  </a:cubicBezTo>
                  <a:cubicBezTo>
                    <a:pt x="1196" y="276"/>
                    <a:pt x="1207" y="265"/>
                    <a:pt x="1207" y="252"/>
                  </a:cubicBezTo>
                  <a:cubicBezTo>
                    <a:pt x="1207" y="24"/>
                    <a:pt x="1207" y="24"/>
                    <a:pt x="1207" y="24"/>
                  </a:cubicBezTo>
                  <a:cubicBezTo>
                    <a:pt x="1207" y="11"/>
                    <a:pt x="1196" y="0"/>
                    <a:pt x="1183" y="0"/>
                  </a:cubicBezTo>
                  <a:lnTo>
                    <a:pt x="24" y="0"/>
                  </a:lnTo>
                  <a:close/>
                </a:path>
              </a:pathLst>
            </a:custGeom>
            <a:noFill/>
            <a:ln w="3175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5" name="Rectangle 6">
            <a:extLst>
              <a:ext uri="{FF2B5EF4-FFF2-40B4-BE49-F238E27FC236}">
                <a16:creationId xmlns:a16="http://schemas.microsoft.com/office/drawing/2014/main" id="{57354A51-0641-46F6-A346-5AD2F923AD2D}"/>
              </a:ext>
            </a:extLst>
          </p:cNvPr>
          <p:cNvSpPr>
            <a:spLocks/>
          </p:cNvSpPr>
          <p:nvPr/>
        </p:nvSpPr>
        <p:spPr bwMode="auto">
          <a:xfrm>
            <a:off x="4071637" y="2719970"/>
            <a:ext cx="300038" cy="340455"/>
          </a:xfrm>
          <a:prstGeom prst="rect">
            <a:avLst/>
          </a:prstGeom>
          <a:gradFill flip="none" rotWithShape="1">
            <a:gsLst>
              <a:gs pos="46000">
                <a:schemeClr val="tx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1"/>
            <a:tileRect/>
          </a:gradFill>
          <a:ln>
            <a:noFill/>
          </a:ln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6" name="Rectangle 7">
            <a:extLst>
              <a:ext uri="{FF2B5EF4-FFF2-40B4-BE49-F238E27FC236}">
                <a16:creationId xmlns:a16="http://schemas.microsoft.com/office/drawing/2014/main" id="{EF0C7B90-D03F-410C-B058-656C524E4E25}"/>
              </a:ext>
            </a:extLst>
          </p:cNvPr>
          <p:cNvSpPr>
            <a:spLocks/>
          </p:cNvSpPr>
          <p:nvPr/>
        </p:nvSpPr>
        <p:spPr bwMode="auto">
          <a:xfrm>
            <a:off x="4100176" y="4716927"/>
            <a:ext cx="300038" cy="288925"/>
          </a:xfrm>
          <a:prstGeom prst="rect">
            <a:avLst/>
          </a:prstGeom>
          <a:gradFill flip="none" rotWithShape="1">
            <a:gsLst>
              <a:gs pos="46000">
                <a:schemeClr val="tx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1"/>
            <a:tileRect/>
          </a:gradFill>
          <a:ln>
            <a:noFill/>
          </a:ln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7" name="Group 8">
            <a:extLst>
              <a:ext uri="{FF2B5EF4-FFF2-40B4-BE49-F238E27FC236}">
                <a16:creationId xmlns:a16="http://schemas.microsoft.com/office/drawing/2014/main" id="{FB326CEE-F598-4831-9558-EC187F13856D}"/>
              </a:ext>
            </a:extLst>
          </p:cNvPr>
          <p:cNvGrpSpPr/>
          <p:nvPr/>
        </p:nvGrpSpPr>
        <p:grpSpPr>
          <a:xfrm>
            <a:off x="3771657" y="4081943"/>
            <a:ext cx="4010617" cy="703289"/>
            <a:chOff x="5486401" y="4994275"/>
            <a:chExt cx="3322638" cy="882650"/>
          </a:xfrm>
        </p:grpSpPr>
        <p:sp>
          <p:nvSpPr>
            <p:cNvPr id="48" name="Freeform: Shape 40">
              <a:extLst>
                <a:ext uri="{FF2B5EF4-FFF2-40B4-BE49-F238E27FC236}">
                  <a16:creationId xmlns:a16="http://schemas.microsoft.com/office/drawing/2014/main" id="{0A5D3B65-95C5-4EE2-9651-9CA201C7EB7F}"/>
                </a:ext>
              </a:extLst>
            </p:cNvPr>
            <p:cNvSpPr>
              <a:spLocks/>
            </p:cNvSpPr>
            <p:nvPr/>
          </p:nvSpPr>
          <p:spPr bwMode="auto">
            <a:xfrm>
              <a:off x="5486401" y="4994275"/>
              <a:ext cx="3322638" cy="882650"/>
            </a:xfrm>
            <a:custGeom>
              <a:avLst/>
              <a:gdLst>
                <a:gd name="T0" fmla="*/ 1282 w 1282"/>
                <a:gd name="T1" fmla="*/ 311 h 341"/>
                <a:gd name="T2" fmla="*/ 1252 w 1282"/>
                <a:gd name="T3" fmla="*/ 341 h 341"/>
                <a:gd name="T4" fmla="*/ 30 w 1282"/>
                <a:gd name="T5" fmla="*/ 341 h 341"/>
                <a:gd name="T6" fmla="*/ 0 w 1282"/>
                <a:gd name="T7" fmla="*/ 311 h 341"/>
                <a:gd name="T8" fmla="*/ 0 w 1282"/>
                <a:gd name="T9" fmla="*/ 30 h 341"/>
                <a:gd name="T10" fmla="*/ 30 w 1282"/>
                <a:gd name="T11" fmla="*/ 0 h 341"/>
                <a:gd name="T12" fmla="*/ 1252 w 1282"/>
                <a:gd name="T13" fmla="*/ 0 h 341"/>
                <a:gd name="T14" fmla="*/ 1282 w 1282"/>
                <a:gd name="T15" fmla="*/ 30 h 341"/>
                <a:gd name="T16" fmla="*/ 1282 w 1282"/>
                <a:gd name="T17" fmla="*/ 31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2" h="341">
                  <a:moveTo>
                    <a:pt x="1282" y="311"/>
                  </a:moveTo>
                  <a:cubicBezTo>
                    <a:pt x="1282" y="327"/>
                    <a:pt x="1268" y="341"/>
                    <a:pt x="1252" y="341"/>
                  </a:cubicBezTo>
                  <a:cubicBezTo>
                    <a:pt x="30" y="341"/>
                    <a:pt x="30" y="341"/>
                    <a:pt x="30" y="341"/>
                  </a:cubicBezTo>
                  <a:cubicBezTo>
                    <a:pt x="13" y="341"/>
                    <a:pt x="0" y="327"/>
                    <a:pt x="0" y="311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1252" y="0"/>
                    <a:pt x="1252" y="0"/>
                    <a:pt x="1252" y="0"/>
                  </a:cubicBezTo>
                  <a:cubicBezTo>
                    <a:pt x="1268" y="0"/>
                    <a:pt x="1282" y="13"/>
                    <a:pt x="1282" y="30"/>
                  </a:cubicBezTo>
                  <a:lnTo>
                    <a:pt x="1282" y="31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9" name="Freeform: Shape 41">
              <a:extLst>
                <a:ext uri="{FF2B5EF4-FFF2-40B4-BE49-F238E27FC236}">
                  <a16:creationId xmlns:a16="http://schemas.microsoft.com/office/drawing/2014/main" id="{A37928CB-C9F0-41C5-93A0-CD83B6999F3C}"/>
                </a:ext>
              </a:extLst>
            </p:cNvPr>
            <p:cNvSpPr>
              <a:spLocks/>
            </p:cNvSpPr>
            <p:nvPr/>
          </p:nvSpPr>
          <p:spPr bwMode="auto">
            <a:xfrm>
              <a:off x="5581651" y="5076825"/>
              <a:ext cx="3128963" cy="714375"/>
            </a:xfrm>
            <a:custGeom>
              <a:avLst/>
              <a:gdLst>
                <a:gd name="T0" fmla="*/ 24 w 1207"/>
                <a:gd name="T1" fmla="*/ 0 h 276"/>
                <a:gd name="T2" fmla="*/ 0 w 1207"/>
                <a:gd name="T3" fmla="*/ 24 h 276"/>
                <a:gd name="T4" fmla="*/ 0 w 1207"/>
                <a:gd name="T5" fmla="*/ 252 h 276"/>
                <a:gd name="T6" fmla="*/ 24 w 1207"/>
                <a:gd name="T7" fmla="*/ 276 h 276"/>
                <a:gd name="T8" fmla="*/ 1183 w 1207"/>
                <a:gd name="T9" fmla="*/ 276 h 276"/>
                <a:gd name="T10" fmla="*/ 1207 w 1207"/>
                <a:gd name="T11" fmla="*/ 252 h 276"/>
                <a:gd name="T12" fmla="*/ 1207 w 1207"/>
                <a:gd name="T13" fmla="*/ 24 h 276"/>
                <a:gd name="T14" fmla="*/ 1183 w 1207"/>
                <a:gd name="T15" fmla="*/ 0 h 276"/>
                <a:gd name="T16" fmla="*/ 24 w 1207"/>
                <a:gd name="T17" fmla="*/ 0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7" h="276">
                  <a:moveTo>
                    <a:pt x="24" y="0"/>
                  </a:moveTo>
                  <a:cubicBezTo>
                    <a:pt x="11" y="0"/>
                    <a:pt x="0" y="11"/>
                    <a:pt x="0" y="24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0" y="265"/>
                    <a:pt x="11" y="276"/>
                    <a:pt x="24" y="276"/>
                  </a:cubicBezTo>
                  <a:cubicBezTo>
                    <a:pt x="1183" y="276"/>
                    <a:pt x="1183" y="276"/>
                    <a:pt x="1183" y="276"/>
                  </a:cubicBezTo>
                  <a:cubicBezTo>
                    <a:pt x="1196" y="276"/>
                    <a:pt x="1207" y="265"/>
                    <a:pt x="1207" y="252"/>
                  </a:cubicBezTo>
                  <a:cubicBezTo>
                    <a:pt x="1207" y="24"/>
                    <a:pt x="1207" y="24"/>
                    <a:pt x="1207" y="24"/>
                  </a:cubicBezTo>
                  <a:cubicBezTo>
                    <a:pt x="1207" y="11"/>
                    <a:pt x="1196" y="0"/>
                    <a:pt x="1183" y="0"/>
                  </a:cubicBezTo>
                  <a:lnTo>
                    <a:pt x="24" y="0"/>
                  </a:lnTo>
                  <a:close/>
                </a:path>
              </a:pathLst>
            </a:custGeom>
            <a:noFill/>
            <a:ln w="3175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0" name="Group 9">
            <a:extLst>
              <a:ext uri="{FF2B5EF4-FFF2-40B4-BE49-F238E27FC236}">
                <a16:creationId xmlns:a16="http://schemas.microsoft.com/office/drawing/2014/main" id="{6E1220FA-8DEF-4CEC-93B4-BC3A89721594}"/>
              </a:ext>
            </a:extLst>
          </p:cNvPr>
          <p:cNvGrpSpPr/>
          <p:nvPr/>
        </p:nvGrpSpPr>
        <p:grpSpPr>
          <a:xfrm>
            <a:off x="999288" y="969761"/>
            <a:ext cx="3690316" cy="742843"/>
            <a:chOff x="3494088" y="1728788"/>
            <a:chExt cx="3324225" cy="884238"/>
          </a:xfrm>
        </p:grpSpPr>
        <p:sp>
          <p:nvSpPr>
            <p:cNvPr id="51" name="Freeform: Shape 38">
              <a:extLst>
                <a:ext uri="{FF2B5EF4-FFF2-40B4-BE49-F238E27FC236}">
                  <a16:creationId xmlns:a16="http://schemas.microsoft.com/office/drawing/2014/main" id="{0EB72B44-4FA1-499F-8EF8-FE3C7F0BB22A}"/>
                </a:ext>
              </a:extLst>
            </p:cNvPr>
            <p:cNvSpPr>
              <a:spLocks/>
            </p:cNvSpPr>
            <p:nvPr/>
          </p:nvSpPr>
          <p:spPr bwMode="auto">
            <a:xfrm>
              <a:off x="3494088" y="1728788"/>
              <a:ext cx="3324225" cy="884238"/>
            </a:xfrm>
            <a:custGeom>
              <a:avLst/>
              <a:gdLst>
                <a:gd name="T0" fmla="*/ 1282 w 1282"/>
                <a:gd name="T1" fmla="*/ 311 h 341"/>
                <a:gd name="T2" fmla="*/ 1252 w 1282"/>
                <a:gd name="T3" fmla="*/ 341 h 341"/>
                <a:gd name="T4" fmla="*/ 30 w 1282"/>
                <a:gd name="T5" fmla="*/ 341 h 341"/>
                <a:gd name="T6" fmla="*/ 0 w 1282"/>
                <a:gd name="T7" fmla="*/ 311 h 341"/>
                <a:gd name="T8" fmla="*/ 0 w 1282"/>
                <a:gd name="T9" fmla="*/ 30 h 341"/>
                <a:gd name="T10" fmla="*/ 30 w 1282"/>
                <a:gd name="T11" fmla="*/ 0 h 341"/>
                <a:gd name="T12" fmla="*/ 1252 w 1282"/>
                <a:gd name="T13" fmla="*/ 0 h 341"/>
                <a:gd name="T14" fmla="*/ 1282 w 1282"/>
                <a:gd name="T15" fmla="*/ 30 h 341"/>
                <a:gd name="T16" fmla="*/ 1282 w 1282"/>
                <a:gd name="T17" fmla="*/ 31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2" h="341">
                  <a:moveTo>
                    <a:pt x="1282" y="311"/>
                  </a:moveTo>
                  <a:cubicBezTo>
                    <a:pt x="1282" y="327"/>
                    <a:pt x="1268" y="341"/>
                    <a:pt x="1252" y="341"/>
                  </a:cubicBezTo>
                  <a:cubicBezTo>
                    <a:pt x="30" y="341"/>
                    <a:pt x="30" y="341"/>
                    <a:pt x="30" y="341"/>
                  </a:cubicBezTo>
                  <a:cubicBezTo>
                    <a:pt x="13" y="341"/>
                    <a:pt x="0" y="327"/>
                    <a:pt x="0" y="311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1252" y="0"/>
                    <a:pt x="1252" y="0"/>
                    <a:pt x="1252" y="0"/>
                  </a:cubicBezTo>
                  <a:cubicBezTo>
                    <a:pt x="1268" y="0"/>
                    <a:pt x="1282" y="13"/>
                    <a:pt x="1282" y="30"/>
                  </a:cubicBezTo>
                  <a:lnTo>
                    <a:pt x="1282" y="31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2" name="Freeform: Shape 39">
              <a:extLst>
                <a:ext uri="{FF2B5EF4-FFF2-40B4-BE49-F238E27FC236}">
                  <a16:creationId xmlns:a16="http://schemas.microsoft.com/office/drawing/2014/main" id="{58C06DE7-7AE6-4195-8206-941DC563B7C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0926" y="1812925"/>
              <a:ext cx="3128963" cy="714375"/>
            </a:xfrm>
            <a:custGeom>
              <a:avLst/>
              <a:gdLst>
                <a:gd name="T0" fmla="*/ 24 w 1207"/>
                <a:gd name="T1" fmla="*/ 0 h 276"/>
                <a:gd name="T2" fmla="*/ 0 w 1207"/>
                <a:gd name="T3" fmla="*/ 24 h 276"/>
                <a:gd name="T4" fmla="*/ 0 w 1207"/>
                <a:gd name="T5" fmla="*/ 252 h 276"/>
                <a:gd name="T6" fmla="*/ 24 w 1207"/>
                <a:gd name="T7" fmla="*/ 276 h 276"/>
                <a:gd name="T8" fmla="*/ 1183 w 1207"/>
                <a:gd name="T9" fmla="*/ 276 h 276"/>
                <a:gd name="T10" fmla="*/ 1207 w 1207"/>
                <a:gd name="T11" fmla="*/ 252 h 276"/>
                <a:gd name="T12" fmla="*/ 1207 w 1207"/>
                <a:gd name="T13" fmla="*/ 24 h 276"/>
                <a:gd name="T14" fmla="*/ 1183 w 1207"/>
                <a:gd name="T15" fmla="*/ 0 h 276"/>
                <a:gd name="T16" fmla="*/ 24 w 1207"/>
                <a:gd name="T17" fmla="*/ 0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7" h="276">
                  <a:moveTo>
                    <a:pt x="24" y="0"/>
                  </a:moveTo>
                  <a:cubicBezTo>
                    <a:pt x="11" y="0"/>
                    <a:pt x="0" y="11"/>
                    <a:pt x="0" y="24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0" y="265"/>
                    <a:pt x="11" y="276"/>
                    <a:pt x="24" y="276"/>
                  </a:cubicBezTo>
                  <a:cubicBezTo>
                    <a:pt x="1183" y="276"/>
                    <a:pt x="1183" y="276"/>
                    <a:pt x="1183" y="276"/>
                  </a:cubicBezTo>
                  <a:cubicBezTo>
                    <a:pt x="1196" y="276"/>
                    <a:pt x="1207" y="265"/>
                    <a:pt x="1207" y="252"/>
                  </a:cubicBezTo>
                  <a:cubicBezTo>
                    <a:pt x="1207" y="24"/>
                    <a:pt x="1207" y="24"/>
                    <a:pt x="1207" y="24"/>
                  </a:cubicBezTo>
                  <a:cubicBezTo>
                    <a:pt x="1207" y="11"/>
                    <a:pt x="1196" y="0"/>
                    <a:pt x="1183" y="0"/>
                  </a:cubicBezTo>
                  <a:lnTo>
                    <a:pt x="24" y="0"/>
                  </a:lnTo>
                  <a:close/>
                </a:path>
              </a:pathLst>
            </a:custGeom>
            <a:noFill/>
            <a:ln w="3175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3" name="Group 10">
            <a:extLst>
              <a:ext uri="{FF2B5EF4-FFF2-40B4-BE49-F238E27FC236}">
                <a16:creationId xmlns:a16="http://schemas.microsoft.com/office/drawing/2014/main" id="{3CBA6559-CFEB-4916-B031-65E104F5AF3D}"/>
              </a:ext>
            </a:extLst>
          </p:cNvPr>
          <p:cNvGrpSpPr/>
          <p:nvPr/>
        </p:nvGrpSpPr>
        <p:grpSpPr>
          <a:xfrm>
            <a:off x="3648765" y="2005998"/>
            <a:ext cx="5033101" cy="742843"/>
            <a:chOff x="5486401" y="2797175"/>
            <a:chExt cx="3322638" cy="882650"/>
          </a:xfrm>
          <a:solidFill>
            <a:schemeClr val="accent4">
              <a:lumMod val="50000"/>
            </a:schemeClr>
          </a:solidFill>
        </p:grpSpPr>
        <p:sp>
          <p:nvSpPr>
            <p:cNvPr id="54" name="Freeform: Shape 36">
              <a:extLst>
                <a:ext uri="{FF2B5EF4-FFF2-40B4-BE49-F238E27FC236}">
                  <a16:creationId xmlns:a16="http://schemas.microsoft.com/office/drawing/2014/main" id="{CCCCB943-8C09-49B7-BC97-46DD47397C68}"/>
                </a:ext>
              </a:extLst>
            </p:cNvPr>
            <p:cNvSpPr>
              <a:spLocks/>
            </p:cNvSpPr>
            <p:nvPr/>
          </p:nvSpPr>
          <p:spPr bwMode="auto">
            <a:xfrm>
              <a:off x="5486401" y="2797175"/>
              <a:ext cx="3322638" cy="882650"/>
            </a:xfrm>
            <a:custGeom>
              <a:avLst/>
              <a:gdLst>
                <a:gd name="T0" fmla="*/ 1282 w 1282"/>
                <a:gd name="T1" fmla="*/ 311 h 341"/>
                <a:gd name="T2" fmla="*/ 1252 w 1282"/>
                <a:gd name="T3" fmla="*/ 341 h 341"/>
                <a:gd name="T4" fmla="*/ 30 w 1282"/>
                <a:gd name="T5" fmla="*/ 341 h 341"/>
                <a:gd name="T6" fmla="*/ 0 w 1282"/>
                <a:gd name="T7" fmla="*/ 311 h 341"/>
                <a:gd name="T8" fmla="*/ 0 w 1282"/>
                <a:gd name="T9" fmla="*/ 30 h 341"/>
                <a:gd name="T10" fmla="*/ 30 w 1282"/>
                <a:gd name="T11" fmla="*/ 0 h 341"/>
                <a:gd name="T12" fmla="*/ 1252 w 1282"/>
                <a:gd name="T13" fmla="*/ 0 h 341"/>
                <a:gd name="T14" fmla="*/ 1282 w 1282"/>
                <a:gd name="T15" fmla="*/ 30 h 341"/>
                <a:gd name="T16" fmla="*/ 1282 w 1282"/>
                <a:gd name="T17" fmla="*/ 31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2" h="341">
                  <a:moveTo>
                    <a:pt x="1282" y="311"/>
                  </a:moveTo>
                  <a:cubicBezTo>
                    <a:pt x="1282" y="327"/>
                    <a:pt x="1268" y="341"/>
                    <a:pt x="1252" y="341"/>
                  </a:cubicBezTo>
                  <a:cubicBezTo>
                    <a:pt x="30" y="341"/>
                    <a:pt x="30" y="341"/>
                    <a:pt x="30" y="341"/>
                  </a:cubicBezTo>
                  <a:cubicBezTo>
                    <a:pt x="13" y="341"/>
                    <a:pt x="0" y="327"/>
                    <a:pt x="0" y="311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1252" y="0"/>
                    <a:pt x="1252" y="0"/>
                    <a:pt x="1252" y="0"/>
                  </a:cubicBezTo>
                  <a:cubicBezTo>
                    <a:pt x="1268" y="0"/>
                    <a:pt x="1282" y="13"/>
                    <a:pt x="1282" y="30"/>
                  </a:cubicBezTo>
                  <a:lnTo>
                    <a:pt x="1282" y="31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5" name="Freeform: Shape 37">
              <a:extLst>
                <a:ext uri="{FF2B5EF4-FFF2-40B4-BE49-F238E27FC236}">
                  <a16:creationId xmlns:a16="http://schemas.microsoft.com/office/drawing/2014/main" id="{89665912-F700-40D1-9B34-220C80935B07}"/>
                </a:ext>
              </a:extLst>
            </p:cNvPr>
            <p:cNvSpPr>
              <a:spLocks/>
            </p:cNvSpPr>
            <p:nvPr/>
          </p:nvSpPr>
          <p:spPr bwMode="auto">
            <a:xfrm>
              <a:off x="5581651" y="2879725"/>
              <a:ext cx="3128963" cy="714375"/>
            </a:xfrm>
            <a:custGeom>
              <a:avLst/>
              <a:gdLst>
                <a:gd name="T0" fmla="*/ 24 w 1207"/>
                <a:gd name="T1" fmla="*/ 0 h 276"/>
                <a:gd name="T2" fmla="*/ 0 w 1207"/>
                <a:gd name="T3" fmla="*/ 24 h 276"/>
                <a:gd name="T4" fmla="*/ 0 w 1207"/>
                <a:gd name="T5" fmla="*/ 252 h 276"/>
                <a:gd name="T6" fmla="*/ 24 w 1207"/>
                <a:gd name="T7" fmla="*/ 276 h 276"/>
                <a:gd name="T8" fmla="*/ 1183 w 1207"/>
                <a:gd name="T9" fmla="*/ 276 h 276"/>
                <a:gd name="T10" fmla="*/ 1207 w 1207"/>
                <a:gd name="T11" fmla="*/ 252 h 276"/>
                <a:gd name="T12" fmla="*/ 1207 w 1207"/>
                <a:gd name="T13" fmla="*/ 24 h 276"/>
                <a:gd name="T14" fmla="*/ 1183 w 1207"/>
                <a:gd name="T15" fmla="*/ 0 h 276"/>
                <a:gd name="T16" fmla="*/ 24 w 1207"/>
                <a:gd name="T17" fmla="*/ 0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7" h="276">
                  <a:moveTo>
                    <a:pt x="24" y="0"/>
                  </a:moveTo>
                  <a:cubicBezTo>
                    <a:pt x="11" y="0"/>
                    <a:pt x="0" y="11"/>
                    <a:pt x="0" y="24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0" y="265"/>
                    <a:pt x="11" y="276"/>
                    <a:pt x="24" y="276"/>
                  </a:cubicBezTo>
                  <a:cubicBezTo>
                    <a:pt x="1183" y="276"/>
                    <a:pt x="1183" y="276"/>
                    <a:pt x="1183" y="276"/>
                  </a:cubicBezTo>
                  <a:cubicBezTo>
                    <a:pt x="1196" y="276"/>
                    <a:pt x="1207" y="265"/>
                    <a:pt x="1207" y="252"/>
                  </a:cubicBezTo>
                  <a:cubicBezTo>
                    <a:pt x="1207" y="24"/>
                    <a:pt x="1207" y="24"/>
                    <a:pt x="1207" y="24"/>
                  </a:cubicBezTo>
                  <a:cubicBezTo>
                    <a:pt x="1207" y="11"/>
                    <a:pt x="1196" y="0"/>
                    <a:pt x="118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 w="31750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6" name="TextBox 11">
            <a:extLst>
              <a:ext uri="{FF2B5EF4-FFF2-40B4-BE49-F238E27FC236}">
                <a16:creationId xmlns:a16="http://schemas.microsoft.com/office/drawing/2014/main" id="{BA01ABAC-F028-4E03-8DB9-71E70B79E0F4}"/>
              </a:ext>
            </a:extLst>
          </p:cNvPr>
          <p:cNvSpPr txBox="1"/>
          <p:nvPr/>
        </p:nvSpPr>
        <p:spPr>
          <a:xfrm>
            <a:off x="4695558" y="1001499"/>
            <a:ext cx="2532802" cy="646508"/>
          </a:xfrm>
          <a:prstGeom prst="rect">
            <a:avLst/>
          </a:prstGeom>
          <a:noFill/>
        </p:spPr>
        <p:txBody>
          <a:bodyPr wrap="none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看見同儕們的看見，進而回饋與反思，</a:t>
            </a:r>
            <a:endParaRPr kumimoji="0" lang="en-US" altLang="zh-TW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是蒐集學習成功證據的好方法。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7" name="TextBox 13">
            <a:extLst>
              <a:ext uri="{FF2B5EF4-FFF2-40B4-BE49-F238E27FC236}">
                <a16:creationId xmlns:a16="http://schemas.microsoft.com/office/drawing/2014/main" id="{22548F48-B977-49A4-B928-2B0BAA42A181}"/>
              </a:ext>
            </a:extLst>
          </p:cNvPr>
          <p:cNvSpPr txBox="1"/>
          <p:nvPr/>
        </p:nvSpPr>
        <p:spPr>
          <a:xfrm>
            <a:off x="1826124" y="1119875"/>
            <a:ext cx="954107" cy="400110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同儕互評與欣賞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8" name="TextBox 15">
            <a:extLst>
              <a:ext uri="{FF2B5EF4-FFF2-40B4-BE49-F238E27FC236}">
                <a16:creationId xmlns:a16="http://schemas.microsoft.com/office/drawing/2014/main" id="{0F232789-43E4-4C36-AB0D-F6BDDF3BD5B5}"/>
              </a:ext>
            </a:extLst>
          </p:cNvPr>
          <p:cNvSpPr txBox="1"/>
          <p:nvPr/>
        </p:nvSpPr>
        <p:spPr>
          <a:xfrm>
            <a:off x="185385" y="1993676"/>
            <a:ext cx="1415772" cy="338554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運用光影的探究得到的知識與技能，</a:t>
            </a:r>
            <a:endParaRPr kumimoji="0" lang="en-US" altLang="zh-TW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使用圖像、語文、聲音</a:t>
            </a: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…</a:t>
            </a: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等表徵符號</a:t>
            </a:r>
            <a:endParaRPr kumimoji="0" lang="en-US" altLang="zh-TW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進行並完成光影劇場演出。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9" name="TextBox 17">
            <a:extLst>
              <a:ext uri="{FF2B5EF4-FFF2-40B4-BE49-F238E27FC236}">
                <a16:creationId xmlns:a16="http://schemas.microsoft.com/office/drawing/2014/main" id="{2A4C051A-EB67-4196-B4D8-8FBD68847DA1}"/>
              </a:ext>
            </a:extLst>
          </p:cNvPr>
          <p:cNvSpPr txBox="1"/>
          <p:nvPr/>
        </p:nvSpPr>
        <p:spPr>
          <a:xfrm>
            <a:off x="4752210" y="3099150"/>
            <a:ext cx="1415772" cy="338554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對話</a:t>
            </a: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~</a:t>
            </a: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提供孩子思考、探索的想法與行動，</a:t>
            </a:r>
            <a:endParaRPr kumimoji="0" lang="en-US" altLang="zh-TW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提問</a:t>
            </a: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~</a:t>
            </a: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幫助孩子認知成長、連結舊知識、</a:t>
            </a:r>
            <a:endParaRPr kumimoji="0" lang="en-US" altLang="zh-TW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         願意嘗試、 深化學習的作法。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0" name="TextBox 23">
            <a:extLst>
              <a:ext uri="{FF2B5EF4-FFF2-40B4-BE49-F238E27FC236}">
                <a16:creationId xmlns:a16="http://schemas.microsoft.com/office/drawing/2014/main" id="{DC925F5F-7202-49D4-9338-2559634B043C}"/>
              </a:ext>
            </a:extLst>
          </p:cNvPr>
          <p:cNvSpPr txBox="1"/>
          <p:nvPr/>
        </p:nvSpPr>
        <p:spPr>
          <a:xfrm>
            <a:off x="3793049" y="2169418"/>
            <a:ext cx="954107" cy="400110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看見孩子的學習全貌，創作與應用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1" name="TextBox 24">
            <a:extLst>
              <a:ext uri="{FF2B5EF4-FFF2-40B4-BE49-F238E27FC236}">
                <a16:creationId xmlns:a16="http://schemas.microsoft.com/office/drawing/2014/main" id="{3CEA6597-EC78-4EAA-A5CB-FD5952B6714C}"/>
              </a:ext>
            </a:extLst>
          </p:cNvPr>
          <p:cNvSpPr txBox="1"/>
          <p:nvPr/>
        </p:nvSpPr>
        <p:spPr>
          <a:xfrm flipH="1">
            <a:off x="922828" y="3237649"/>
            <a:ext cx="152919" cy="400110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學習歷程中的對話與提問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2" name="TextBox 25">
            <a:extLst>
              <a:ext uri="{FF2B5EF4-FFF2-40B4-BE49-F238E27FC236}">
                <a16:creationId xmlns:a16="http://schemas.microsoft.com/office/drawing/2014/main" id="{EA96DFEB-6FB8-4A00-AEAA-CF5690AD27EE}"/>
              </a:ext>
            </a:extLst>
          </p:cNvPr>
          <p:cNvSpPr txBox="1"/>
          <p:nvPr/>
        </p:nvSpPr>
        <p:spPr>
          <a:xfrm>
            <a:off x="4227409" y="4212540"/>
            <a:ext cx="954107" cy="400110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rPr>
              <a:t>喚起學生的先備經驗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3" name="TextBox 17">
            <a:extLst>
              <a:ext uri="{FF2B5EF4-FFF2-40B4-BE49-F238E27FC236}">
                <a16:creationId xmlns:a16="http://schemas.microsoft.com/office/drawing/2014/main" id="{C4E9DDA6-B280-4101-AAF7-AAEEF8679166}"/>
              </a:ext>
            </a:extLst>
          </p:cNvPr>
          <p:cNvSpPr txBox="1"/>
          <p:nvPr/>
        </p:nvSpPr>
        <p:spPr>
          <a:xfrm>
            <a:off x="874949" y="4243318"/>
            <a:ext cx="1415772" cy="338554"/>
          </a:xfrm>
          <a:prstGeom prst="rect">
            <a:avLst/>
          </a:prstGeom>
          <a:noFill/>
        </p:spPr>
        <p:txBody>
          <a:bodyPr wrap="none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理解孩子的起始點、迷思概念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408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/>
          </p:cNvSpPr>
          <p:nvPr/>
        </p:nvSpPr>
        <p:spPr>
          <a:xfrm>
            <a:off x="381748" y="260567"/>
            <a:ext cx="8531767" cy="75871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3999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素養導向</a:t>
            </a:r>
            <a:r>
              <a:rPr kumimoji="0" lang="zh-TW" altLang="en-US" sz="3999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學習</a:t>
            </a:r>
            <a:r>
              <a:rPr kumimoji="0" lang="zh-TW" altLang="zh-TW" sz="3999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評量</a:t>
            </a:r>
            <a:r>
              <a:rPr kumimoji="0" lang="zh-TW" altLang="en-US" sz="3999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採</a:t>
            </a:r>
            <a:r>
              <a:rPr kumimoji="0" lang="zh-TW" altLang="zh-TW" sz="3999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多元評量</a:t>
            </a:r>
            <a:endParaRPr kumimoji="0" lang="zh-TW" altLang="en-US" sz="3999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76611" y="772106"/>
            <a:ext cx="6946628" cy="41306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664" marR="0" lvl="0" indent="-285664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學習成效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＝歷程</a:t>
            </a:r>
            <a:r>
              <a:rPr kumimoji="0" lang="en-US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+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結果</a:t>
            </a:r>
          </a:p>
          <a:p>
            <a:pPr marL="285664" marR="0" lvl="0" indent="-285664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評量＝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形成性評量</a:t>
            </a:r>
            <a:r>
              <a:rPr kumimoji="0" lang="en-US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+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總結性評量 </a:t>
            </a:r>
          </a:p>
          <a:p>
            <a:pPr marL="285664" marR="0" lvl="0" indent="-285664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形成性評量＝注重學生學習的歷程 </a:t>
            </a:r>
          </a:p>
          <a:p>
            <a:pPr marL="285664" marR="0" lvl="0" indent="-285664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評量是教學系統的一部份 </a:t>
            </a:r>
          </a:p>
          <a:p>
            <a:pPr marL="285664" marR="0" lvl="0" indent="-285664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TW" altLang="en-US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主題的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學習活動與評量活動</a:t>
            </a:r>
            <a:r>
              <a:rPr kumimoji="0" lang="zh-TW" altLang="en-US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應該</a:t>
            </a:r>
            <a:r>
              <a:rPr kumimoji="0" lang="zh-TW" altLang="en-US" sz="2399" b="0" i="0" u="none" strike="noStrike" kern="1200" cap="none" spc="0" normalizeH="0" baseline="0" noProof="0" dirty="0">
                <a:ln>
                  <a:noFill/>
                </a:ln>
                <a:solidFill>
                  <a:srgbClr val="8CBF03">
                    <a:lumMod val="60000"/>
                    <a:lumOff val="40000"/>
                  </a:srgbClr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相互呼應。</a:t>
            </a:r>
            <a:endParaRPr kumimoji="0" lang="en-US" altLang="zh-TW" sz="2399" b="0" i="0" u="none" strike="noStrike" kern="1200" cap="none" spc="0" normalizeH="0" baseline="0" noProof="0" dirty="0">
              <a:ln>
                <a:noFill/>
              </a:ln>
              <a:solidFill>
                <a:srgbClr val="8CBF03">
                  <a:lumMod val="60000"/>
                  <a:lumOff val="40000"/>
                </a:srgbClr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285664" marR="0" lvl="0" indent="-285664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學生的素養</a:t>
            </a:r>
            <a:r>
              <a:rPr kumimoji="0" lang="zh-TW" altLang="en-US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，是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透過一次次的教學活動中</a:t>
            </a:r>
            <a:r>
              <a:rPr kumimoji="0" lang="en-US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 </a:t>
            </a:r>
          </a:p>
          <a:p>
            <a:pPr marL="0" marR="0" lvl="0" indent="0" algn="l" defTabSz="914126" rtl="0" eaLnBrk="1" fontAlgn="auto" latinLnBrk="0" hangingPunct="1">
              <a:lnSpc>
                <a:spcPts val="44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  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的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表現與評量回饋</a:t>
            </a:r>
            <a:r>
              <a:rPr kumimoji="0" lang="zh-TW" altLang="en-US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，進行</a:t>
            </a:r>
            <a:r>
              <a:rPr kumimoji="0" lang="zh-TW" altLang="zh-TW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調整與增長</a:t>
            </a:r>
            <a:r>
              <a:rPr kumimoji="0" lang="zh-TW" altLang="en-US" sz="23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306595071"/>
      </p:ext>
    </p:extLst>
  </p:cSld>
  <p:clrMapOvr>
    <a:masterClrMapping/>
  </p:clrMapOvr>
  <p:transition spd="med">
    <p:random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1119664"/>
          </a:xfrm>
          <a:custGeom>
            <a:avLst/>
            <a:gdLst/>
            <a:ahLst/>
            <a:cxnLst/>
            <a:rect l="l" t="t" r="r" b="b"/>
            <a:pathLst>
              <a:path w="12192000" h="1492885">
                <a:moveTo>
                  <a:pt x="0" y="1492631"/>
                </a:moveTo>
                <a:lnTo>
                  <a:pt x="12192000" y="1492631"/>
                </a:lnTo>
                <a:lnTo>
                  <a:pt x="12192000" y="0"/>
                </a:lnTo>
                <a:lnTo>
                  <a:pt x="0" y="0"/>
                </a:lnTo>
                <a:lnTo>
                  <a:pt x="0" y="1492631"/>
                </a:lnTo>
                <a:close/>
              </a:path>
            </a:pathLst>
          </a:custGeom>
          <a:solidFill>
            <a:srgbClr val="E7E6E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850607"/>
            <a:ext cx="9144000" cy="292894"/>
          </a:xfrm>
          <a:custGeom>
            <a:avLst/>
            <a:gdLst/>
            <a:ahLst/>
            <a:cxnLst/>
            <a:rect l="l" t="t" r="r" b="b"/>
            <a:pathLst>
              <a:path w="12192000" h="390525">
                <a:moveTo>
                  <a:pt x="0" y="390524"/>
                </a:moveTo>
                <a:lnTo>
                  <a:pt x="12192000" y="390524"/>
                </a:lnTo>
                <a:lnTo>
                  <a:pt x="12192000" y="0"/>
                </a:lnTo>
                <a:lnTo>
                  <a:pt x="0" y="0"/>
                </a:lnTo>
                <a:lnTo>
                  <a:pt x="0" y="390524"/>
                </a:lnTo>
                <a:close/>
              </a:path>
            </a:pathLst>
          </a:custGeom>
          <a:solidFill>
            <a:srgbClr val="E7E6E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1053649"/>
            <a:ext cx="9144000" cy="3971393"/>
          </a:xfrm>
          <a:custGeom>
            <a:avLst/>
            <a:gdLst/>
            <a:ahLst/>
            <a:cxnLst/>
            <a:rect l="l" t="t" r="r" b="b"/>
            <a:pathLst>
              <a:path w="12192000" h="4975225">
                <a:moveTo>
                  <a:pt x="0" y="4974844"/>
                </a:moveTo>
                <a:lnTo>
                  <a:pt x="12192000" y="4974844"/>
                </a:lnTo>
                <a:lnTo>
                  <a:pt x="12192000" y="0"/>
                </a:lnTo>
                <a:lnTo>
                  <a:pt x="0" y="0"/>
                </a:lnTo>
                <a:lnTo>
                  <a:pt x="0" y="497484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TW" sz="1400" b="0" i="0" u="none" strike="noStrike" kern="1200" cap="none" spc="-4" normalizeH="0" baseline="0" noProof="0" dirty="0">
              <a:ln>
                <a:noFill/>
              </a:ln>
              <a:solidFill>
                <a:srgbClr val="385622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0458" y="365121"/>
            <a:ext cx="5625678" cy="3789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algn="l">
              <a:spcBef>
                <a:spcPts val="75"/>
              </a:spcBef>
            </a:pPr>
            <a:r>
              <a:rPr lang="zh-TW" altLang="en-US" sz="2400" b="1" kern="1200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脈絡圖</a:t>
            </a:r>
            <a:r>
              <a:rPr lang="en-US" altLang="zh-TW" sz="2400" b="1" kern="1200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TW" altLang="en-US" sz="2400" b="1" kern="1200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</a:t>
            </a:r>
            <a:r>
              <a:rPr lang="zh-TW" altLang="en-US" sz="2400" b="1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工具策略</a:t>
            </a:r>
            <a:r>
              <a:rPr lang="zh-TW" altLang="en-US" sz="2400" b="1" kern="1200" dirty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的案例設計</a:t>
            </a:r>
            <a:endParaRPr sz="2400" b="1" kern="1200" dirty="0">
              <a:solidFill>
                <a:schemeClr val="accent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532762" y="2786063"/>
            <a:ext cx="7143694" cy="428625"/>
          </a:xfrm>
          <a:custGeom>
            <a:avLst/>
            <a:gdLst/>
            <a:ahLst/>
            <a:cxnLst/>
            <a:rect l="l" t="t" r="r" b="b"/>
            <a:pathLst>
              <a:path w="8901430" h="571500">
                <a:moveTo>
                  <a:pt x="285750" y="0"/>
                </a:moveTo>
                <a:lnTo>
                  <a:pt x="239388" y="3738"/>
                </a:lnTo>
                <a:lnTo>
                  <a:pt x="195413" y="14563"/>
                </a:lnTo>
                <a:lnTo>
                  <a:pt x="154411" y="31886"/>
                </a:lnTo>
                <a:lnTo>
                  <a:pt x="116970" y="55120"/>
                </a:lnTo>
                <a:lnTo>
                  <a:pt x="83677" y="83677"/>
                </a:lnTo>
                <a:lnTo>
                  <a:pt x="55120" y="116970"/>
                </a:lnTo>
                <a:lnTo>
                  <a:pt x="31886" y="154411"/>
                </a:lnTo>
                <a:lnTo>
                  <a:pt x="14563" y="195413"/>
                </a:lnTo>
                <a:lnTo>
                  <a:pt x="3738" y="239388"/>
                </a:lnTo>
                <a:lnTo>
                  <a:pt x="0" y="285750"/>
                </a:lnTo>
                <a:lnTo>
                  <a:pt x="3738" y="332111"/>
                </a:lnTo>
                <a:lnTo>
                  <a:pt x="14563" y="376086"/>
                </a:lnTo>
                <a:lnTo>
                  <a:pt x="31886" y="417088"/>
                </a:lnTo>
                <a:lnTo>
                  <a:pt x="55120" y="454529"/>
                </a:lnTo>
                <a:lnTo>
                  <a:pt x="83677" y="487822"/>
                </a:lnTo>
                <a:lnTo>
                  <a:pt x="116970" y="516379"/>
                </a:lnTo>
                <a:lnTo>
                  <a:pt x="154411" y="539613"/>
                </a:lnTo>
                <a:lnTo>
                  <a:pt x="195413" y="556936"/>
                </a:lnTo>
                <a:lnTo>
                  <a:pt x="239388" y="567761"/>
                </a:lnTo>
                <a:lnTo>
                  <a:pt x="285750" y="571500"/>
                </a:lnTo>
                <a:lnTo>
                  <a:pt x="332080" y="567761"/>
                </a:lnTo>
                <a:lnTo>
                  <a:pt x="376037" y="556936"/>
                </a:lnTo>
                <a:lnTo>
                  <a:pt x="417032" y="539613"/>
                </a:lnTo>
                <a:lnTo>
                  <a:pt x="454475" y="516379"/>
                </a:lnTo>
                <a:lnTo>
                  <a:pt x="487775" y="487822"/>
                </a:lnTo>
                <a:lnTo>
                  <a:pt x="516343" y="454529"/>
                </a:lnTo>
                <a:lnTo>
                  <a:pt x="539589" y="417088"/>
                </a:lnTo>
                <a:lnTo>
                  <a:pt x="554847" y="381000"/>
                </a:lnTo>
                <a:lnTo>
                  <a:pt x="285750" y="381000"/>
                </a:lnTo>
                <a:lnTo>
                  <a:pt x="285750" y="190500"/>
                </a:lnTo>
                <a:lnTo>
                  <a:pt x="554847" y="190500"/>
                </a:lnTo>
                <a:lnTo>
                  <a:pt x="539589" y="154411"/>
                </a:lnTo>
                <a:lnTo>
                  <a:pt x="516343" y="116970"/>
                </a:lnTo>
                <a:lnTo>
                  <a:pt x="487775" y="83677"/>
                </a:lnTo>
                <a:lnTo>
                  <a:pt x="454475" y="55120"/>
                </a:lnTo>
                <a:lnTo>
                  <a:pt x="417032" y="31886"/>
                </a:lnTo>
                <a:lnTo>
                  <a:pt x="376037" y="14563"/>
                </a:lnTo>
                <a:lnTo>
                  <a:pt x="332080" y="3738"/>
                </a:lnTo>
                <a:lnTo>
                  <a:pt x="285750" y="0"/>
                </a:lnTo>
                <a:close/>
              </a:path>
              <a:path w="8901430" h="571500">
                <a:moveTo>
                  <a:pt x="8329803" y="0"/>
                </a:moveTo>
                <a:lnTo>
                  <a:pt x="8329803" y="571500"/>
                </a:lnTo>
                <a:lnTo>
                  <a:pt x="8710803" y="381000"/>
                </a:lnTo>
                <a:lnTo>
                  <a:pt x="8425053" y="381000"/>
                </a:lnTo>
                <a:lnTo>
                  <a:pt x="8425053" y="190500"/>
                </a:lnTo>
                <a:lnTo>
                  <a:pt x="8710803" y="190500"/>
                </a:lnTo>
                <a:lnTo>
                  <a:pt x="8329803" y="0"/>
                </a:lnTo>
                <a:close/>
              </a:path>
              <a:path w="8901430" h="571500">
                <a:moveTo>
                  <a:pt x="554847" y="190500"/>
                </a:moveTo>
                <a:lnTo>
                  <a:pt x="285750" y="190500"/>
                </a:lnTo>
                <a:lnTo>
                  <a:pt x="285750" y="381000"/>
                </a:lnTo>
                <a:lnTo>
                  <a:pt x="554847" y="381000"/>
                </a:lnTo>
                <a:lnTo>
                  <a:pt x="556924" y="376086"/>
                </a:lnTo>
                <a:lnTo>
                  <a:pt x="567757" y="332111"/>
                </a:lnTo>
                <a:lnTo>
                  <a:pt x="571500" y="285750"/>
                </a:lnTo>
                <a:lnTo>
                  <a:pt x="567757" y="239388"/>
                </a:lnTo>
                <a:lnTo>
                  <a:pt x="556924" y="195413"/>
                </a:lnTo>
                <a:lnTo>
                  <a:pt x="554847" y="190500"/>
                </a:lnTo>
                <a:close/>
              </a:path>
              <a:path w="8901430" h="571500">
                <a:moveTo>
                  <a:pt x="8329803" y="190500"/>
                </a:moveTo>
                <a:lnTo>
                  <a:pt x="554847" y="190500"/>
                </a:lnTo>
                <a:lnTo>
                  <a:pt x="556924" y="195413"/>
                </a:lnTo>
                <a:lnTo>
                  <a:pt x="567757" y="239388"/>
                </a:lnTo>
                <a:lnTo>
                  <a:pt x="571500" y="285750"/>
                </a:lnTo>
                <a:lnTo>
                  <a:pt x="567757" y="332111"/>
                </a:lnTo>
                <a:lnTo>
                  <a:pt x="556924" y="376086"/>
                </a:lnTo>
                <a:lnTo>
                  <a:pt x="554847" y="381000"/>
                </a:lnTo>
                <a:lnTo>
                  <a:pt x="8329803" y="381000"/>
                </a:lnTo>
                <a:lnTo>
                  <a:pt x="8329803" y="190500"/>
                </a:lnTo>
                <a:close/>
              </a:path>
              <a:path w="8901430" h="571500">
                <a:moveTo>
                  <a:pt x="8710803" y="190500"/>
                </a:moveTo>
                <a:lnTo>
                  <a:pt x="8425053" y="190500"/>
                </a:lnTo>
                <a:lnTo>
                  <a:pt x="8425053" y="381000"/>
                </a:lnTo>
                <a:lnTo>
                  <a:pt x="8710803" y="381000"/>
                </a:lnTo>
                <a:lnTo>
                  <a:pt x="8901303" y="285750"/>
                </a:lnTo>
                <a:lnTo>
                  <a:pt x="8710803" y="1905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75558" y="2130814"/>
            <a:ext cx="1434941" cy="1681639"/>
          </a:xfrm>
          <a:custGeom>
            <a:avLst/>
            <a:gdLst/>
            <a:ahLst/>
            <a:cxnLst/>
            <a:rect l="l" t="t" r="r" b="b"/>
            <a:pathLst>
              <a:path w="1913255" h="2242185">
                <a:moveTo>
                  <a:pt x="793024" y="0"/>
                </a:moveTo>
                <a:lnTo>
                  <a:pt x="747734" y="859"/>
                </a:lnTo>
                <a:lnTo>
                  <a:pt x="702502" y="3537"/>
                </a:lnTo>
                <a:lnTo>
                  <a:pt x="657387" y="8035"/>
                </a:lnTo>
                <a:lnTo>
                  <a:pt x="612449" y="14351"/>
                </a:lnTo>
                <a:lnTo>
                  <a:pt x="567747" y="22487"/>
                </a:lnTo>
                <a:lnTo>
                  <a:pt x="523340" y="32442"/>
                </a:lnTo>
                <a:lnTo>
                  <a:pt x="479288" y="44217"/>
                </a:lnTo>
                <a:lnTo>
                  <a:pt x="435651" y="57811"/>
                </a:lnTo>
                <a:lnTo>
                  <a:pt x="392487" y="73224"/>
                </a:lnTo>
                <a:lnTo>
                  <a:pt x="349857" y="90457"/>
                </a:lnTo>
                <a:lnTo>
                  <a:pt x="307820" y="109509"/>
                </a:lnTo>
                <a:lnTo>
                  <a:pt x="266435" y="130381"/>
                </a:lnTo>
                <a:lnTo>
                  <a:pt x="225762" y="153072"/>
                </a:lnTo>
                <a:lnTo>
                  <a:pt x="185860" y="177584"/>
                </a:lnTo>
                <a:lnTo>
                  <a:pt x="146789" y="203915"/>
                </a:lnTo>
                <a:lnTo>
                  <a:pt x="108607" y="232065"/>
                </a:lnTo>
                <a:lnTo>
                  <a:pt x="71376" y="262036"/>
                </a:lnTo>
                <a:lnTo>
                  <a:pt x="35153" y="293827"/>
                </a:lnTo>
                <a:lnTo>
                  <a:pt x="0" y="327437"/>
                </a:lnTo>
                <a:lnTo>
                  <a:pt x="791768" y="1121060"/>
                </a:lnTo>
                <a:lnTo>
                  <a:pt x="60388" y="1970563"/>
                </a:lnTo>
                <a:lnTo>
                  <a:pt x="97906" y="2001499"/>
                </a:lnTo>
                <a:lnTo>
                  <a:pt x="136382" y="2030553"/>
                </a:lnTo>
                <a:lnTo>
                  <a:pt x="175755" y="2057727"/>
                </a:lnTo>
                <a:lnTo>
                  <a:pt x="215965" y="2083024"/>
                </a:lnTo>
                <a:lnTo>
                  <a:pt x="256951" y="2106446"/>
                </a:lnTo>
                <a:lnTo>
                  <a:pt x="298654" y="2127996"/>
                </a:lnTo>
                <a:lnTo>
                  <a:pt x="341013" y="2147674"/>
                </a:lnTo>
                <a:lnTo>
                  <a:pt x="383967" y="2165485"/>
                </a:lnTo>
                <a:lnTo>
                  <a:pt x="427456" y="2181429"/>
                </a:lnTo>
                <a:lnTo>
                  <a:pt x="471421" y="2195509"/>
                </a:lnTo>
                <a:lnTo>
                  <a:pt x="515800" y="2207727"/>
                </a:lnTo>
                <a:lnTo>
                  <a:pt x="560533" y="2218086"/>
                </a:lnTo>
                <a:lnTo>
                  <a:pt x="605561" y="2226588"/>
                </a:lnTo>
                <a:lnTo>
                  <a:pt x="650822" y="2233234"/>
                </a:lnTo>
                <a:lnTo>
                  <a:pt x="696256" y="2238027"/>
                </a:lnTo>
                <a:lnTo>
                  <a:pt x="741804" y="2240970"/>
                </a:lnTo>
                <a:lnTo>
                  <a:pt x="787404" y="2242064"/>
                </a:lnTo>
                <a:lnTo>
                  <a:pt x="832997" y="2241311"/>
                </a:lnTo>
                <a:lnTo>
                  <a:pt x="878522" y="2238715"/>
                </a:lnTo>
                <a:lnTo>
                  <a:pt x="923919" y="2234276"/>
                </a:lnTo>
                <a:lnTo>
                  <a:pt x="969127" y="2227998"/>
                </a:lnTo>
                <a:lnTo>
                  <a:pt x="1014087" y="2219882"/>
                </a:lnTo>
                <a:lnTo>
                  <a:pt x="1058737" y="2209931"/>
                </a:lnTo>
                <a:lnTo>
                  <a:pt x="1103018" y="2198147"/>
                </a:lnTo>
                <a:lnTo>
                  <a:pt x="1146869" y="2184532"/>
                </a:lnTo>
                <a:lnTo>
                  <a:pt x="1190229" y="2169088"/>
                </a:lnTo>
                <a:lnTo>
                  <a:pt x="1233040" y="2151818"/>
                </a:lnTo>
                <a:lnTo>
                  <a:pt x="1275240" y="2132723"/>
                </a:lnTo>
                <a:lnTo>
                  <a:pt x="1316768" y="2111807"/>
                </a:lnTo>
                <a:lnTo>
                  <a:pt x="1357566" y="2089070"/>
                </a:lnTo>
                <a:lnTo>
                  <a:pt x="1397571" y="2064516"/>
                </a:lnTo>
                <a:lnTo>
                  <a:pt x="1436725" y="2038146"/>
                </a:lnTo>
                <a:lnTo>
                  <a:pt x="1474966" y="2009963"/>
                </a:lnTo>
                <a:lnTo>
                  <a:pt x="1512235" y="1979969"/>
                </a:lnTo>
                <a:lnTo>
                  <a:pt x="1548471" y="1948166"/>
                </a:lnTo>
                <a:lnTo>
                  <a:pt x="1583613" y="1914556"/>
                </a:lnTo>
                <a:lnTo>
                  <a:pt x="1617305" y="1879479"/>
                </a:lnTo>
                <a:lnTo>
                  <a:pt x="1649179" y="1843329"/>
                </a:lnTo>
                <a:lnTo>
                  <a:pt x="1679235" y="1806166"/>
                </a:lnTo>
                <a:lnTo>
                  <a:pt x="1707473" y="1768049"/>
                </a:lnTo>
                <a:lnTo>
                  <a:pt x="1733892" y="1729037"/>
                </a:lnTo>
                <a:lnTo>
                  <a:pt x="1758493" y="1689190"/>
                </a:lnTo>
                <a:lnTo>
                  <a:pt x="1781277" y="1648568"/>
                </a:lnTo>
                <a:lnTo>
                  <a:pt x="1802241" y="1607230"/>
                </a:lnTo>
                <a:lnTo>
                  <a:pt x="1821388" y="1565235"/>
                </a:lnTo>
                <a:lnTo>
                  <a:pt x="1838716" y="1522643"/>
                </a:lnTo>
                <a:lnTo>
                  <a:pt x="1854225" y="1479514"/>
                </a:lnTo>
                <a:lnTo>
                  <a:pt x="1867916" y="1435906"/>
                </a:lnTo>
                <a:lnTo>
                  <a:pt x="1879789" y="1391880"/>
                </a:lnTo>
                <a:lnTo>
                  <a:pt x="1889842" y="1347495"/>
                </a:lnTo>
                <a:lnTo>
                  <a:pt x="1898077" y="1302811"/>
                </a:lnTo>
                <a:lnTo>
                  <a:pt x="1904493" y="1257886"/>
                </a:lnTo>
                <a:lnTo>
                  <a:pt x="1909091" y="1212781"/>
                </a:lnTo>
                <a:lnTo>
                  <a:pt x="1911869" y="1167555"/>
                </a:lnTo>
                <a:lnTo>
                  <a:pt x="1912829" y="1122267"/>
                </a:lnTo>
                <a:lnTo>
                  <a:pt x="1911970" y="1076977"/>
                </a:lnTo>
                <a:lnTo>
                  <a:pt x="1909291" y="1031744"/>
                </a:lnTo>
                <a:lnTo>
                  <a:pt x="1904794" y="986628"/>
                </a:lnTo>
                <a:lnTo>
                  <a:pt x="1898477" y="941689"/>
                </a:lnTo>
                <a:lnTo>
                  <a:pt x="1890341" y="896985"/>
                </a:lnTo>
                <a:lnTo>
                  <a:pt x="1880386" y="852577"/>
                </a:lnTo>
                <a:lnTo>
                  <a:pt x="1868612" y="808524"/>
                </a:lnTo>
                <a:lnTo>
                  <a:pt x="1855018" y="764885"/>
                </a:lnTo>
                <a:lnTo>
                  <a:pt x="1839605" y="721719"/>
                </a:lnTo>
                <a:lnTo>
                  <a:pt x="1822372" y="679087"/>
                </a:lnTo>
                <a:lnTo>
                  <a:pt x="1803320" y="637048"/>
                </a:lnTo>
                <a:lnTo>
                  <a:pt x="1782448" y="595662"/>
                </a:lnTo>
                <a:lnTo>
                  <a:pt x="1759756" y="554986"/>
                </a:lnTo>
                <a:lnTo>
                  <a:pt x="1735245" y="515083"/>
                </a:lnTo>
                <a:lnTo>
                  <a:pt x="1708914" y="476010"/>
                </a:lnTo>
                <a:lnTo>
                  <a:pt x="1680763" y="437827"/>
                </a:lnTo>
                <a:lnTo>
                  <a:pt x="1650793" y="400594"/>
                </a:lnTo>
                <a:lnTo>
                  <a:pt x="1619002" y="364370"/>
                </a:lnTo>
                <a:lnTo>
                  <a:pt x="1585391" y="329215"/>
                </a:lnTo>
                <a:lnTo>
                  <a:pt x="1550305" y="295523"/>
                </a:lnTo>
                <a:lnTo>
                  <a:pt x="1514146" y="263650"/>
                </a:lnTo>
                <a:lnTo>
                  <a:pt x="1476975" y="233594"/>
                </a:lnTo>
                <a:lnTo>
                  <a:pt x="1438850" y="205356"/>
                </a:lnTo>
                <a:lnTo>
                  <a:pt x="1399831" y="178936"/>
                </a:lnTo>
                <a:lnTo>
                  <a:pt x="1359978" y="154335"/>
                </a:lnTo>
                <a:lnTo>
                  <a:pt x="1319351" y="131552"/>
                </a:lnTo>
                <a:lnTo>
                  <a:pt x="1278008" y="110587"/>
                </a:lnTo>
                <a:lnTo>
                  <a:pt x="1236009" y="91441"/>
                </a:lnTo>
                <a:lnTo>
                  <a:pt x="1193413" y="74113"/>
                </a:lnTo>
                <a:lnTo>
                  <a:pt x="1150281" y="58603"/>
                </a:lnTo>
                <a:lnTo>
                  <a:pt x="1106671" y="44912"/>
                </a:lnTo>
                <a:lnTo>
                  <a:pt x="1062642" y="33040"/>
                </a:lnTo>
                <a:lnTo>
                  <a:pt x="1018256" y="22986"/>
                </a:lnTo>
                <a:lnTo>
                  <a:pt x="973570" y="14751"/>
                </a:lnTo>
                <a:lnTo>
                  <a:pt x="928644" y="8335"/>
                </a:lnTo>
                <a:lnTo>
                  <a:pt x="883538" y="3738"/>
                </a:lnTo>
                <a:lnTo>
                  <a:pt x="838312" y="959"/>
                </a:lnTo>
                <a:lnTo>
                  <a:pt x="793024" y="0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75558" y="2130814"/>
            <a:ext cx="1434941" cy="1681639"/>
          </a:xfrm>
          <a:custGeom>
            <a:avLst/>
            <a:gdLst/>
            <a:ahLst/>
            <a:cxnLst/>
            <a:rect l="l" t="t" r="r" b="b"/>
            <a:pathLst>
              <a:path w="1913255" h="2242185">
                <a:moveTo>
                  <a:pt x="0" y="327437"/>
                </a:moveTo>
                <a:lnTo>
                  <a:pt x="35153" y="293827"/>
                </a:lnTo>
                <a:lnTo>
                  <a:pt x="71376" y="262036"/>
                </a:lnTo>
                <a:lnTo>
                  <a:pt x="108607" y="232065"/>
                </a:lnTo>
                <a:lnTo>
                  <a:pt x="146789" y="203915"/>
                </a:lnTo>
                <a:lnTo>
                  <a:pt x="185860" y="177584"/>
                </a:lnTo>
                <a:lnTo>
                  <a:pt x="225762" y="153072"/>
                </a:lnTo>
                <a:lnTo>
                  <a:pt x="266435" y="130381"/>
                </a:lnTo>
                <a:lnTo>
                  <a:pt x="307820" y="109509"/>
                </a:lnTo>
                <a:lnTo>
                  <a:pt x="349857" y="90457"/>
                </a:lnTo>
                <a:lnTo>
                  <a:pt x="392487" y="73224"/>
                </a:lnTo>
                <a:lnTo>
                  <a:pt x="435651" y="57811"/>
                </a:lnTo>
                <a:lnTo>
                  <a:pt x="479288" y="44217"/>
                </a:lnTo>
                <a:lnTo>
                  <a:pt x="523340" y="32442"/>
                </a:lnTo>
                <a:lnTo>
                  <a:pt x="567747" y="22487"/>
                </a:lnTo>
                <a:lnTo>
                  <a:pt x="612449" y="14351"/>
                </a:lnTo>
                <a:lnTo>
                  <a:pt x="657387" y="8035"/>
                </a:lnTo>
                <a:lnTo>
                  <a:pt x="702502" y="3537"/>
                </a:lnTo>
                <a:lnTo>
                  <a:pt x="747734" y="859"/>
                </a:lnTo>
                <a:lnTo>
                  <a:pt x="793024" y="0"/>
                </a:lnTo>
                <a:lnTo>
                  <a:pt x="838312" y="959"/>
                </a:lnTo>
                <a:lnTo>
                  <a:pt x="883538" y="3738"/>
                </a:lnTo>
                <a:lnTo>
                  <a:pt x="928644" y="8335"/>
                </a:lnTo>
                <a:lnTo>
                  <a:pt x="973570" y="14751"/>
                </a:lnTo>
                <a:lnTo>
                  <a:pt x="1018256" y="22986"/>
                </a:lnTo>
                <a:lnTo>
                  <a:pt x="1062642" y="33040"/>
                </a:lnTo>
                <a:lnTo>
                  <a:pt x="1106671" y="44912"/>
                </a:lnTo>
                <a:lnTo>
                  <a:pt x="1150281" y="58603"/>
                </a:lnTo>
                <a:lnTo>
                  <a:pt x="1193413" y="74113"/>
                </a:lnTo>
                <a:lnTo>
                  <a:pt x="1236009" y="91441"/>
                </a:lnTo>
                <a:lnTo>
                  <a:pt x="1278008" y="110587"/>
                </a:lnTo>
                <a:lnTo>
                  <a:pt x="1319351" y="131552"/>
                </a:lnTo>
                <a:lnTo>
                  <a:pt x="1359978" y="154335"/>
                </a:lnTo>
                <a:lnTo>
                  <a:pt x="1399831" y="178936"/>
                </a:lnTo>
                <a:lnTo>
                  <a:pt x="1438850" y="205356"/>
                </a:lnTo>
                <a:lnTo>
                  <a:pt x="1476975" y="233594"/>
                </a:lnTo>
                <a:lnTo>
                  <a:pt x="1514146" y="263650"/>
                </a:lnTo>
                <a:lnTo>
                  <a:pt x="1550305" y="295523"/>
                </a:lnTo>
                <a:lnTo>
                  <a:pt x="1585391" y="329215"/>
                </a:lnTo>
                <a:lnTo>
                  <a:pt x="1619002" y="364370"/>
                </a:lnTo>
                <a:lnTo>
                  <a:pt x="1650793" y="400594"/>
                </a:lnTo>
                <a:lnTo>
                  <a:pt x="1680763" y="437827"/>
                </a:lnTo>
                <a:lnTo>
                  <a:pt x="1708914" y="476010"/>
                </a:lnTo>
                <a:lnTo>
                  <a:pt x="1735245" y="515083"/>
                </a:lnTo>
                <a:lnTo>
                  <a:pt x="1759756" y="554986"/>
                </a:lnTo>
                <a:lnTo>
                  <a:pt x="1782448" y="595662"/>
                </a:lnTo>
                <a:lnTo>
                  <a:pt x="1803320" y="637048"/>
                </a:lnTo>
                <a:lnTo>
                  <a:pt x="1822372" y="679087"/>
                </a:lnTo>
                <a:lnTo>
                  <a:pt x="1839605" y="721719"/>
                </a:lnTo>
                <a:lnTo>
                  <a:pt x="1855018" y="764885"/>
                </a:lnTo>
                <a:lnTo>
                  <a:pt x="1868612" y="808524"/>
                </a:lnTo>
                <a:lnTo>
                  <a:pt x="1880386" y="852577"/>
                </a:lnTo>
                <a:lnTo>
                  <a:pt x="1890341" y="896985"/>
                </a:lnTo>
                <a:lnTo>
                  <a:pt x="1898477" y="941689"/>
                </a:lnTo>
                <a:lnTo>
                  <a:pt x="1904794" y="986628"/>
                </a:lnTo>
                <a:lnTo>
                  <a:pt x="1909291" y="1031744"/>
                </a:lnTo>
                <a:lnTo>
                  <a:pt x="1911970" y="1076977"/>
                </a:lnTo>
                <a:lnTo>
                  <a:pt x="1912829" y="1122267"/>
                </a:lnTo>
                <a:lnTo>
                  <a:pt x="1911869" y="1167555"/>
                </a:lnTo>
                <a:lnTo>
                  <a:pt x="1909091" y="1212781"/>
                </a:lnTo>
                <a:lnTo>
                  <a:pt x="1904493" y="1257886"/>
                </a:lnTo>
                <a:lnTo>
                  <a:pt x="1898077" y="1302811"/>
                </a:lnTo>
                <a:lnTo>
                  <a:pt x="1889842" y="1347495"/>
                </a:lnTo>
                <a:lnTo>
                  <a:pt x="1879789" y="1391880"/>
                </a:lnTo>
                <a:lnTo>
                  <a:pt x="1867916" y="1435906"/>
                </a:lnTo>
                <a:lnTo>
                  <a:pt x="1854225" y="1479514"/>
                </a:lnTo>
                <a:lnTo>
                  <a:pt x="1838716" y="1522643"/>
                </a:lnTo>
                <a:lnTo>
                  <a:pt x="1821388" y="1565235"/>
                </a:lnTo>
                <a:lnTo>
                  <a:pt x="1802241" y="1607230"/>
                </a:lnTo>
                <a:lnTo>
                  <a:pt x="1781277" y="1648568"/>
                </a:lnTo>
                <a:lnTo>
                  <a:pt x="1758493" y="1689190"/>
                </a:lnTo>
                <a:lnTo>
                  <a:pt x="1733892" y="1729037"/>
                </a:lnTo>
                <a:lnTo>
                  <a:pt x="1707473" y="1768049"/>
                </a:lnTo>
                <a:lnTo>
                  <a:pt x="1679235" y="1806166"/>
                </a:lnTo>
                <a:lnTo>
                  <a:pt x="1649179" y="1843329"/>
                </a:lnTo>
                <a:lnTo>
                  <a:pt x="1617305" y="1879479"/>
                </a:lnTo>
                <a:lnTo>
                  <a:pt x="1583613" y="1914556"/>
                </a:lnTo>
                <a:lnTo>
                  <a:pt x="1548471" y="1948166"/>
                </a:lnTo>
                <a:lnTo>
                  <a:pt x="1512235" y="1979969"/>
                </a:lnTo>
                <a:lnTo>
                  <a:pt x="1474966" y="2009963"/>
                </a:lnTo>
                <a:lnTo>
                  <a:pt x="1436725" y="2038146"/>
                </a:lnTo>
                <a:lnTo>
                  <a:pt x="1397571" y="2064516"/>
                </a:lnTo>
                <a:lnTo>
                  <a:pt x="1357566" y="2089070"/>
                </a:lnTo>
                <a:lnTo>
                  <a:pt x="1316768" y="2111807"/>
                </a:lnTo>
                <a:lnTo>
                  <a:pt x="1275240" y="2132723"/>
                </a:lnTo>
                <a:lnTo>
                  <a:pt x="1233040" y="2151818"/>
                </a:lnTo>
                <a:lnTo>
                  <a:pt x="1190229" y="2169088"/>
                </a:lnTo>
                <a:lnTo>
                  <a:pt x="1146869" y="2184532"/>
                </a:lnTo>
                <a:lnTo>
                  <a:pt x="1103018" y="2198147"/>
                </a:lnTo>
                <a:lnTo>
                  <a:pt x="1058737" y="2209931"/>
                </a:lnTo>
                <a:lnTo>
                  <a:pt x="1014087" y="2219882"/>
                </a:lnTo>
                <a:lnTo>
                  <a:pt x="969127" y="2227998"/>
                </a:lnTo>
                <a:lnTo>
                  <a:pt x="923919" y="2234276"/>
                </a:lnTo>
                <a:lnTo>
                  <a:pt x="878522" y="2238715"/>
                </a:lnTo>
                <a:lnTo>
                  <a:pt x="832997" y="2241311"/>
                </a:lnTo>
                <a:lnTo>
                  <a:pt x="787404" y="2242064"/>
                </a:lnTo>
                <a:lnTo>
                  <a:pt x="741804" y="2240970"/>
                </a:lnTo>
                <a:lnTo>
                  <a:pt x="696256" y="2238027"/>
                </a:lnTo>
                <a:lnTo>
                  <a:pt x="650822" y="2233234"/>
                </a:lnTo>
                <a:lnTo>
                  <a:pt x="605561" y="2226588"/>
                </a:lnTo>
                <a:lnTo>
                  <a:pt x="560533" y="2218086"/>
                </a:lnTo>
                <a:lnTo>
                  <a:pt x="515800" y="2207727"/>
                </a:lnTo>
                <a:lnTo>
                  <a:pt x="471421" y="2195509"/>
                </a:lnTo>
                <a:lnTo>
                  <a:pt x="427456" y="2181429"/>
                </a:lnTo>
                <a:lnTo>
                  <a:pt x="383967" y="2165485"/>
                </a:lnTo>
                <a:lnTo>
                  <a:pt x="341013" y="2147674"/>
                </a:lnTo>
                <a:lnTo>
                  <a:pt x="298654" y="2127996"/>
                </a:lnTo>
                <a:lnTo>
                  <a:pt x="256951" y="2106446"/>
                </a:lnTo>
                <a:lnTo>
                  <a:pt x="215965" y="2083024"/>
                </a:lnTo>
                <a:lnTo>
                  <a:pt x="175755" y="2057727"/>
                </a:lnTo>
                <a:lnTo>
                  <a:pt x="136382" y="2030553"/>
                </a:lnTo>
                <a:lnTo>
                  <a:pt x="97906" y="2001499"/>
                </a:lnTo>
                <a:lnTo>
                  <a:pt x="60388" y="1970563"/>
                </a:lnTo>
                <a:lnTo>
                  <a:pt x="791768" y="1121060"/>
                </a:lnTo>
                <a:lnTo>
                  <a:pt x="0" y="327437"/>
                </a:lnTo>
                <a:close/>
              </a:path>
            </a:pathLst>
          </a:custGeom>
          <a:ln w="15239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200435" y="2422779"/>
            <a:ext cx="358140" cy="358140"/>
          </a:xfrm>
          <a:custGeom>
            <a:avLst/>
            <a:gdLst/>
            <a:ahLst/>
            <a:cxnLst/>
            <a:rect l="l" t="t" r="r" b="b"/>
            <a:pathLst>
              <a:path w="477519" h="477520">
                <a:moveTo>
                  <a:pt x="238760" y="0"/>
                </a:moveTo>
                <a:lnTo>
                  <a:pt x="190652" y="4852"/>
                </a:lnTo>
                <a:lnTo>
                  <a:pt x="145839" y="18768"/>
                </a:lnTo>
                <a:lnTo>
                  <a:pt x="105283" y="40786"/>
                </a:lnTo>
                <a:lnTo>
                  <a:pt x="69945" y="69945"/>
                </a:lnTo>
                <a:lnTo>
                  <a:pt x="40786" y="105283"/>
                </a:lnTo>
                <a:lnTo>
                  <a:pt x="18768" y="145839"/>
                </a:lnTo>
                <a:lnTo>
                  <a:pt x="4852" y="190652"/>
                </a:lnTo>
                <a:lnTo>
                  <a:pt x="0" y="238760"/>
                </a:lnTo>
                <a:lnTo>
                  <a:pt x="4852" y="286867"/>
                </a:lnTo>
                <a:lnTo>
                  <a:pt x="18768" y="331680"/>
                </a:lnTo>
                <a:lnTo>
                  <a:pt x="40786" y="372236"/>
                </a:lnTo>
                <a:lnTo>
                  <a:pt x="69945" y="407574"/>
                </a:lnTo>
                <a:lnTo>
                  <a:pt x="105283" y="436733"/>
                </a:lnTo>
                <a:lnTo>
                  <a:pt x="145839" y="458751"/>
                </a:lnTo>
                <a:lnTo>
                  <a:pt x="190652" y="472667"/>
                </a:lnTo>
                <a:lnTo>
                  <a:pt x="238760" y="477519"/>
                </a:lnTo>
                <a:lnTo>
                  <a:pt x="286867" y="472667"/>
                </a:lnTo>
                <a:lnTo>
                  <a:pt x="331680" y="458751"/>
                </a:lnTo>
                <a:lnTo>
                  <a:pt x="372236" y="436733"/>
                </a:lnTo>
                <a:lnTo>
                  <a:pt x="407574" y="407574"/>
                </a:lnTo>
                <a:lnTo>
                  <a:pt x="436733" y="372236"/>
                </a:lnTo>
                <a:lnTo>
                  <a:pt x="458751" y="331680"/>
                </a:lnTo>
                <a:lnTo>
                  <a:pt x="472667" y="286867"/>
                </a:lnTo>
                <a:lnTo>
                  <a:pt x="477519" y="238760"/>
                </a:lnTo>
                <a:lnTo>
                  <a:pt x="472667" y="190652"/>
                </a:lnTo>
                <a:lnTo>
                  <a:pt x="458751" y="145839"/>
                </a:lnTo>
                <a:lnTo>
                  <a:pt x="436733" y="105283"/>
                </a:lnTo>
                <a:lnTo>
                  <a:pt x="407574" y="69945"/>
                </a:lnTo>
                <a:lnTo>
                  <a:pt x="372236" y="40786"/>
                </a:lnTo>
                <a:lnTo>
                  <a:pt x="331680" y="18768"/>
                </a:lnTo>
                <a:lnTo>
                  <a:pt x="286867" y="4852"/>
                </a:lnTo>
                <a:lnTo>
                  <a:pt x="238760" y="0"/>
                </a:lnTo>
                <a:close/>
              </a:path>
            </a:pathLst>
          </a:custGeom>
          <a:solidFill>
            <a:srgbClr val="333E50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200435" y="2422779"/>
            <a:ext cx="358140" cy="358140"/>
          </a:xfrm>
          <a:custGeom>
            <a:avLst/>
            <a:gdLst/>
            <a:ahLst/>
            <a:cxnLst/>
            <a:rect l="l" t="t" r="r" b="b"/>
            <a:pathLst>
              <a:path w="477519" h="477520">
                <a:moveTo>
                  <a:pt x="0" y="238760"/>
                </a:moveTo>
                <a:lnTo>
                  <a:pt x="4852" y="190652"/>
                </a:lnTo>
                <a:lnTo>
                  <a:pt x="18768" y="145839"/>
                </a:lnTo>
                <a:lnTo>
                  <a:pt x="40786" y="105283"/>
                </a:lnTo>
                <a:lnTo>
                  <a:pt x="69945" y="69945"/>
                </a:lnTo>
                <a:lnTo>
                  <a:pt x="105283" y="40786"/>
                </a:lnTo>
                <a:lnTo>
                  <a:pt x="145839" y="18768"/>
                </a:lnTo>
                <a:lnTo>
                  <a:pt x="190652" y="4852"/>
                </a:lnTo>
                <a:lnTo>
                  <a:pt x="238760" y="0"/>
                </a:lnTo>
                <a:lnTo>
                  <a:pt x="286867" y="4852"/>
                </a:lnTo>
                <a:lnTo>
                  <a:pt x="331680" y="18768"/>
                </a:lnTo>
                <a:lnTo>
                  <a:pt x="372236" y="40786"/>
                </a:lnTo>
                <a:lnTo>
                  <a:pt x="407574" y="69945"/>
                </a:lnTo>
                <a:lnTo>
                  <a:pt x="436733" y="105283"/>
                </a:lnTo>
                <a:lnTo>
                  <a:pt x="458751" y="145839"/>
                </a:lnTo>
                <a:lnTo>
                  <a:pt x="472667" y="190652"/>
                </a:lnTo>
                <a:lnTo>
                  <a:pt x="477519" y="238760"/>
                </a:lnTo>
                <a:lnTo>
                  <a:pt x="472667" y="286867"/>
                </a:lnTo>
                <a:lnTo>
                  <a:pt x="458751" y="331680"/>
                </a:lnTo>
                <a:lnTo>
                  <a:pt x="436733" y="372236"/>
                </a:lnTo>
                <a:lnTo>
                  <a:pt x="407574" y="407574"/>
                </a:lnTo>
                <a:lnTo>
                  <a:pt x="372236" y="436733"/>
                </a:lnTo>
                <a:lnTo>
                  <a:pt x="331680" y="458751"/>
                </a:lnTo>
                <a:lnTo>
                  <a:pt x="286867" y="472667"/>
                </a:lnTo>
                <a:lnTo>
                  <a:pt x="238760" y="477519"/>
                </a:lnTo>
                <a:lnTo>
                  <a:pt x="190652" y="472667"/>
                </a:lnTo>
                <a:lnTo>
                  <a:pt x="145839" y="458751"/>
                </a:lnTo>
                <a:lnTo>
                  <a:pt x="105283" y="436733"/>
                </a:lnTo>
                <a:lnTo>
                  <a:pt x="69945" y="407574"/>
                </a:lnTo>
                <a:lnTo>
                  <a:pt x="40786" y="372236"/>
                </a:lnTo>
                <a:lnTo>
                  <a:pt x="18768" y="331680"/>
                </a:lnTo>
                <a:lnTo>
                  <a:pt x="4852" y="286867"/>
                </a:lnTo>
                <a:lnTo>
                  <a:pt x="0" y="238760"/>
                </a:lnTo>
                <a:close/>
              </a:path>
            </a:pathLst>
          </a:custGeom>
          <a:ln w="1016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044337" y="1987833"/>
            <a:ext cx="992505" cy="1974056"/>
          </a:xfrm>
          <a:custGeom>
            <a:avLst/>
            <a:gdLst/>
            <a:ahLst/>
            <a:cxnLst/>
            <a:rect l="l" t="t" r="r" b="b"/>
            <a:pathLst>
              <a:path w="1323340" h="2632075">
                <a:moveTo>
                  <a:pt x="1308734" y="0"/>
                </a:moveTo>
                <a:lnTo>
                  <a:pt x="0" y="1323086"/>
                </a:lnTo>
                <a:lnTo>
                  <a:pt x="1323213" y="2631821"/>
                </a:lnTo>
                <a:lnTo>
                  <a:pt x="1308734" y="0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044337" y="1987833"/>
            <a:ext cx="992505" cy="1974056"/>
          </a:xfrm>
          <a:custGeom>
            <a:avLst/>
            <a:gdLst/>
            <a:ahLst/>
            <a:cxnLst/>
            <a:rect l="l" t="t" r="r" b="b"/>
            <a:pathLst>
              <a:path w="1323340" h="2632075">
                <a:moveTo>
                  <a:pt x="0" y="1323086"/>
                </a:moveTo>
                <a:lnTo>
                  <a:pt x="1308734" y="0"/>
                </a:lnTo>
                <a:lnTo>
                  <a:pt x="1323213" y="2631821"/>
                </a:lnTo>
                <a:lnTo>
                  <a:pt x="0" y="1323086"/>
                </a:lnTo>
                <a:close/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177242" y="1860211"/>
            <a:ext cx="810578" cy="1168718"/>
          </a:xfrm>
          <a:custGeom>
            <a:avLst/>
            <a:gdLst/>
            <a:ahLst/>
            <a:cxnLst/>
            <a:rect l="l" t="t" r="r" b="b"/>
            <a:pathLst>
              <a:path w="1080770" h="1558289">
                <a:moveTo>
                  <a:pt x="0" y="1558036"/>
                </a:moveTo>
                <a:lnTo>
                  <a:pt x="1080643" y="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701690" y="2957301"/>
            <a:ext cx="914400" cy="1238250"/>
          </a:xfrm>
          <a:custGeom>
            <a:avLst/>
            <a:gdLst/>
            <a:ahLst/>
            <a:cxnLst/>
            <a:rect l="l" t="t" r="r" b="b"/>
            <a:pathLst>
              <a:path w="1219200" h="1651000">
                <a:moveTo>
                  <a:pt x="0" y="0"/>
                </a:moveTo>
                <a:lnTo>
                  <a:pt x="1219200" y="165072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100282" y="2227971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2100282" y="2227971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151884" y="2234617"/>
            <a:ext cx="897922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原來不是我想的那樣</a:t>
            </a:r>
            <a:r>
              <a:rPr kumimoji="0" lang="en-US" altLang="zh-TW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!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2751601" y="1324240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19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7"/>
                </a:lnTo>
                <a:lnTo>
                  <a:pt x="270355" y="52948"/>
                </a:lnTo>
                <a:lnTo>
                  <a:pt x="231346" y="75006"/>
                </a:lnTo>
                <a:lnTo>
                  <a:pt x="194643" y="100406"/>
                </a:lnTo>
                <a:lnTo>
                  <a:pt x="160454" y="128941"/>
                </a:lnTo>
                <a:lnTo>
                  <a:pt x="128985" y="160404"/>
                </a:lnTo>
                <a:lnTo>
                  <a:pt x="100444" y="194589"/>
                </a:lnTo>
                <a:lnTo>
                  <a:pt x="75037" y="231290"/>
                </a:lnTo>
                <a:lnTo>
                  <a:pt x="52971" y="270299"/>
                </a:lnTo>
                <a:lnTo>
                  <a:pt x="34453" y="311412"/>
                </a:lnTo>
                <a:lnTo>
                  <a:pt x="19690" y="354420"/>
                </a:lnTo>
                <a:lnTo>
                  <a:pt x="8889" y="399119"/>
                </a:lnTo>
                <a:lnTo>
                  <a:pt x="2256" y="445301"/>
                </a:lnTo>
                <a:lnTo>
                  <a:pt x="0" y="492760"/>
                </a:lnTo>
                <a:lnTo>
                  <a:pt x="2256" y="540218"/>
                </a:lnTo>
                <a:lnTo>
                  <a:pt x="8889" y="586400"/>
                </a:lnTo>
                <a:lnTo>
                  <a:pt x="19690" y="631099"/>
                </a:lnTo>
                <a:lnTo>
                  <a:pt x="34453" y="674107"/>
                </a:lnTo>
                <a:lnTo>
                  <a:pt x="52971" y="715220"/>
                </a:lnTo>
                <a:lnTo>
                  <a:pt x="75037" y="754229"/>
                </a:lnTo>
                <a:lnTo>
                  <a:pt x="100444" y="790930"/>
                </a:lnTo>
                <a:lnTo>
                  <a:pt x="128985" y="825115"/>
                </a:lnTo>
                <a:lnTo>
                  <a:pt x="160454" y="856578"/>
                </a:lnTo>
                <a:lnTo>
                  <a:pt x="194643" y="885113"/>
                </a:lnTo>
                <a:lnTo>
                  <a:pt x="231346" y="910513"/>
                </a:lnTo>
                <a:lnTo>
                  <a:pt x="270355" y="932571"/>
                </a:lnTo>
                <a:lnTo>
                  <a:pt x="311464" y="951082"/>
                </a:lnTo>
                <a:lnTo>
                  <a:pt x="354466" y="965839"/>
                </a:lnTo>
                <a:lnTo>
                  <a:pt x="399154" y="976635"/>
                </a:lnTo>
                <a:lnTo>
                  <a:pt x="445321" y="983264"/>
                </a:lnTo>
                <a:lnTo>
                  <a:pt x="492760" y="985519"/>
                </a:lnTo>
                <a:lnTo>
                  <a:pt x="540220" y="983264"/>
                </a:lnTo>
                <a:lnTo>
                  <a:pt x="586405" y="976635"/>
                </a:lnTo>
                <a:lnTo>
                  <a:pt x="631109" y="965839"/>
                </a:lnTo>
                <a:lnTo>
                  <a:pt x="674125" y="951082"/>
                </a:lnTo>
                <a:lnTo>
                  <a:pt x="715246" y="932571"/>
                </a:lnTo>
                <a:lnTo>
                  <a:pt x="754266" y="910513"/>
                </a:lnTo>
                <a:lnTo>
                  <a:pt x="790977" y="885113"/>
                </a:lnTo>
                <a:lnTo>
                  <a:pt x="825173" y="856578"/>
                </a:lnTo>
                <a:lnTo>
                  <a:pt x="856647" y="825115"/>
                </a:lnTo>
                <a:lnTo>
                  <a:pt x="885193" y="790930"/>
                </a:lnTo>
                <a:lnTo>
                  <a:pt x="910604" y="754229"/>
                </a:lnTo>
                <a:lnTo>
                  <a:pt x="932672" y="715220"/>
                </a:lnTo>
                <a:lnTo>
                  <a:pt x="951191" y="674107"/>
                </a:lnTo>
                <a:lnTo>
                  <a:pt x="965955" y="631099"/>
                </a:lnTo>
                <a:lnTo>
                  <a:pt x="976757" y="586400"/>
                </a:lnTo>
                <a:lnTo>
                  <a:pt x="983390" y="540218"/>
                </a:lnTo>
                <a:lnTo>
                  <a:pt x="985647" y="492760"/>
                </a:lnTo>
                <a:lnTo>
                  <a:pt x="983390" y="445301"/>
                </a:lnTo>
                <a:lnTo>
                  <a:pt x="976757" y="399119"/>
                </a:lnTo>
                <a:lnTo>
                  <a:pt x="965955" y="354420"/>
                </a:lnTo>
                <a:lnTo>
                  <a:pt x="951191" y="311412"/>
                </a:lnTo>
                <a:lnTo>
                  <a:pt x="932672" y="270299"/>
                </a:lnTo>
                <a:lnTo>
                  <a:pt x="910604" y="231290"/>
                </a:lnTo>
                <a:lnTo>
                  <a:pt x="885193" y="194589"/>
                </a:lnTo>
                <a:lnTo>
                  <a:pt x="856647" y="160404"/>
                </a:lnTo>
                <a:lnTo>
                  <a:pt x="825173" y="128941"/>
                </a:lnTo>
                <a:lnTo>
                  <a:pt x="790977" y="100406"/>
                </a:lnTo>
                <a:lnTo>
                  <a:pt x="754266" y="75006"/>
                </a:lnTo>
                <a:lnTo>
                  <a:pt x="715246" y="52948"/>
                </a:lnTo>
                <a:lnTo>
                  <a:pt x="674125" y="34437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751601" y="1324240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19">
                <a:moveTo>
                  <a:pt x="0" y="492760"/>
                </a:moveTo>
                <a:lnTo>
                  <a:pt x="2256" y="445301"/>
                </a:lnTo>
                <a:lnTo>
                  <a:pt x="8889" y="399119"/>
                </a:lnTo>
                <a:lnTo>
                  <a:pt x="19690" y="354420"/>
                </a:lnTo>
                <a:lnTo>
                  <a:pt x="34453" y="311412"/>
                </a:lnTo>
                <a:lnTo>
                  <a:pt x="52971" y="270299"/>
                </a:lnTo>
                <a:lnTo>
                  <a:pt x="75037" y="231290"/>
                </a:lnTo>
                <a:lnTo>
                  <a:pt x="100444" y="194589"/>
                </a:lnTo>
                <a:lnTo>
                  <a:pt x="128985" y="160404"/>
                </a:lnTo>
                <a:lnTo>
                  <a:pt x="160454" y="128941"/>
                </a:lnTo>
                <a:lnTo>
                  <a:pt x="194643" y="100406"/>
                </a:lnTo>
                <a:lnTo>
                  <a:pt x="231346" y="75006"/>
                </a:lnTo>
                <a:lnTo>
                  <a:pt x="270355" y="52948"/>
                </a:lnTo>
                <a:lnTo>
                  <a:pt x="311464" y="34437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7"/>
                </a:lnTo>
                <a:lnTo>
                  <a:pt x="715246" y="52948"/>
                </a:lnTo>
                <a:lnTo>
                  <a:pt x="754266" y="75006"/>
                </a:lnTo>
                <a:lnTo>
                  <a:pt x="790977" y="100406"/>
                </a:lnTo>
                <a:lnTo>
                  <a:pt x="825173" y="128941"/>
                </a:lnTo>
                <a:lnTo>
                  <a:pt x="856647" y="160404"/>
                </a:lnTo>
                <a:lnTo>
                  <a:pt x="885193" y="194589"/>
                </a:lnTo>
                <a:lnTo>
                  <a:pt x="910604" y="231290"/>
                </a:lnTo>
                <a:lnTo>
                  <a:pt x="932672" y="270299"/>
                </a:lnTo>
                <a:lnTo>
                  <a:pt x="951191" y="311412"/>
                </a:lnTo>
                <a:lnTo>
                  <a:pt x="965955" y="354420"/>
                </a:lnTo>
                <a:lnTo>
                  <a:pt x="976757" y="399119"/>
                </a:lnTo>
                <a:lnTo>
                  <a:pt x="983390" y="445301"/>
                </a:lnTo>
                <a:lnTo>
                  <a:pt x="985647" y="492760"/>
                </a:lnTo>
                <a:lnTo>
                  <a:pt x="983390" y="540218"/>
                </a:lnTo>
                <a:lnTo>
                  <a:pt x="976757" y="586400"/>
                </a:lnTo>
                <a:lnTo>
                  <a:pt x="965955" y="631099"/>
                </a:lnTo>
                <a:lnTo>
                  <a:pt x="951191" y="674107"/>
                </a:lnTo>
                <a:lnTo>
                  <a:pt x="932672" y="715220"/>
                </a:lnTo>
                <a:lnTo>
                  <a:pt x="910604" y="754229"/>
                </a:lnTo>
                <a:lnTo>
                  <a:pt x="885193" y="790930"/>
                </a:lnTo>
                <a:lnTo>
                  <a:pt x="856647" y="825115"/>
                </a:lnTo>
                <a:lnTo>
                  <a:pt x="825173" y="856578"/>
                </a:lnTo>
                <a:lnTo>
                  <a:pt x="790977" y="885113"/>
                </a:lnTo>
                <a:lnTo>
                  <a:pt x="754266" y="910513"/>
                </a:lnTo>
                <a:lnTo>
                  <a:pt x="715246" y="932571"/>
                </a:lnTo>
                <a:lnTo>
                  <a:pt x="674125" y="951082"/>
                </a:lnTo>
                <a:lnTo>
                  <a:pt x="631109" y="965839"/>
                </a:lnTo>
                <a:lnTo>
                  <a:pt x="586405" y="976635"/>
                </a:lnTo>
                <a:lnTo>
                  <a:pt x="540220" y="983264"/>
                </a:lnTo>
                <a:lnTo>
                  <a:pt x="492760" y="985519"/>
                </a:lnTo>
                <a:lnTo>
                  <a:pt x="445321" y="983264"/>
                </a:lnTo>
                <a:lnTo>
                  <a:pt x="399154" y="976635"/>
                </a:lnTo>
                <a:lnTo>
                  <a:pt x="354466" y="965839"/>
                </a:lnTo>
                <a:lnTo>
                  <a:pt x="311464" y="951082"/>
                </a:lnTo>
                <a:lnTo>
                  <a:pt x="270355" y="932571"/>
                </a:lnTo>
                <a:lnTo>
                  <a:pt x="231346" y="910513"/>
                </a:lnTo>
                <a:lnTo>
                  <a:pt x="194643" y="885113"/>
                </a:lnTo>
                <a:lnTo>
                  <a:pt x="160454" y="856578"/>
                </a:lnTo>
                <a:lnTo>
                  <a:pt x="128985" y="825115"/>
                </a:lnTo>
                <a:lnTo>
                  <a:pt x="100444" y="790930"/>
                </a:lnTo>
                <a:lnTo>
                  <a:pt x="75037" y="754229"/>
                </a:lnTo>
                <a:lnTo>
                  <a:pt x="52971" y="715220"/>
                </a:lnTo>
                <a:lnTo>
                  <a:pt x="34453" y="674107"/>
                </a:lnTo>
                <a:lnTo>
                  <a:pt x="19690" y="631099"/>
                </a:lnTo>
                <a:lnTo>
                  <a:pt x="8889" y="586400"/>
                </a:lnTo>
                <a:lnTo>
                  <a:pt x="2256" y="540218"/>
                </a:lnTo>
                <a:lnTo>
                  <a:pt x="0" y="492760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695980" y="1304577"/>
            <a:ext cx="913817" cy="70211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defTabSz="685800">
              <a:spcBef>
                <a:spcPts val="75"/>
              </a:spcBef>
            </a:pPr>
            <a:r>
              <a:rPr lang="zh-TW" altLang="en-US" sz="1500" spc="-4" dirty="0">
                <a:solidFill>
                  <a:srgbClr val="385622"/>
                </a:solidFill>
                <a:latin typeface="細明體"/>
                <a:cs typeface="細明體"/>
              </a:rPr>
              <a:t>小日記</a:t>
            </a:r>
            <a:r>
              <a:rPr lang="en-US" altLang="zh-TW" sz="1500" spc="-4" dirty="0">
                <a:solidFill>
                  <a:srgbClr val="385622"/>
                </a:solidFill>
                <a:latin typeface="細明體"/>
                <a:cs typeface="細明體"/>
              </a:rPr>
              <a:t>/</a:t>
            </a:r>
            <a:r>
              <a:rPr lang="zh-TW" altLang="en-US" sz="1500" spc="-4" dirty="0">
                <a:solidFill>
                  <a:srgbClr val="385622"/>
                </a:solidFill>
                <a:latin typeface="細明體"/>
                <a:cs typeface="細明體"/>
              </a:rPr>
              <a:t>上課卡</a:t>
            </a:r>
            <a:r>
              <a:rPr lang="en-US" altLang="zh-TW" sz="1500" spc="-4" dirty="0">
                <a:solidFill>
                  <a:srgbClr val="385622"/>
                </a:solidFill>
                <a:latin typeface="細明體"/>
                <a:cs typeface="細明體"/>
              </a:rPr>
              <a:t>/</a:t>
            </a:r>
            <a:r>
              <a:rPr lang="zh-TW" altLang="en-US" sz="1500" spc="-4" dirty="0">
                <a:solidFill>
                  <a:srgbClr val="385622"/>
                </a:solidFill>
                <a:latin typeface="細明體"/>
                <a:cs typeface="細明體"/>
              </a:rPr>
              <a:t>我認為的影子</a:t>
            </a:r>
            <a:endParaRPr lang="zh-TW" altLang="en-US" sz="1500" dirty="0">
              <a:solidFill>
                <a:prstClr val="black"/>
              </a:solidFill>
              <a:latin typeface="細明體"/>
              <a:cs typeface="細明體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845361" y="385571"/>
            <a:ext cx="1077278" cy="501015"/>
          </a:xfrm>
          <a:custGeom>
            <a:avLst/>
            <a:gdLst/>
            <a:ahLst/>
            <a:cxnLst/>
            <a:rect l="l" t="t" r="r" b="b"/>
            <a:pathLst>
              <a:path w="1436370" h="668019">
                <a:moveTo>
                  <a:pt x="1324737" y="0"/>
                </a:moveTo>
                <a:lnTo>
                  <a:pt x="111251" y="0"/>
                </a:lnTo>
                <a:lnTo>
                  <a:pt x="67937" y="8739"/>
                </a:lnTo>
                <a:lnTo>
                  <a:pt x="32575" y="32575"/>
                </a:lnTo>
                <a:lnTo>
                  <a:pt x="8739" y="67937"/>
                </a:lnTo>
                <a:lnTo>
                  <a:pt x="0" y="111251"/>
                </a:lnTo>
                <a:lnTo>
                  <a:pt x="0" y="556513"/>
                </a:lnTo>
                <a:lnTo>
                  <a:pt x="8739" y="599848"/>
                </a:lnTo>
                <a:lnTo>
                  <a:pt x="32575" y="635253"/>
                </a:lnTo>
                <a:lnTo>
                  <a:pt x="67937" y="659133"/>
                </a:lnTo>
                <a:lnTo>
                  <a:pt x="111251" y="667892"/>
                </a:lnTo>
                <a:lnTo>
                  <a:pt x="1324737" y="667892"/>
                </a:lnTo>
                <a:lnTo>
                  <a:pt x="1368071" y="659133"/>
                </a:lnTo>
                <a:lnTo>
                  <a:pt x="1403476" y="635253"/>
                </a:lnTo>
                <a:lnTo>
                  <a:pt x="1427356" y="599848"/>
                </a:lnTo>
                <a:lnTo>
                  <a:pt x="1436116" y="556513"/>
                </a:lnTo>
                <a:lnTo>
                  <a:pt x="1436116" y="111251"/>
                </a:lnTo>
                <a:lnTo>
                  <a:pt x="1427356" y="67937"/>
                </a:lnTo>
                <a:lnTo>
                  <a:pt x="1403477" y="32575"/>
                </a:lnTo>
                <a:lnTo>
                  <a:pt x="1368071" y="8739"/>
                </a:lnTo>
                <a:lnTo>
                  <a:pt x="1324737" y="0"/>
                </a:lnTo>
                <a:close/>
              </a:path>
            </a:pathLst>
          </a:custGeom>
          <a:solidFill>
            <a:srgbClr val="D0CECE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7845361" y="385571"/>
            <a:ext cx="1077278" cy="501015"/>
          </a:xfrm>
          <a:custGeom>
            <a:avLst/>
            <a:gdLst/>
            <a:ahLst/>
            <a:cxnLst/>
            <a:rect l="l" t="t" r="r" b="b"/>
            <a:pathLst>
              <a:path w="1436370" h="668019">
                <a:moveTo>
                  <a:pt x="0" y="111251"/>
                </a:moveTo>
                <a:lnTo>
                  <a:pt x="8739" y="67937"/>
                </a:lnTo>
                <a:lnTo>
                  <a:pt x="32575" y="32575"/>
                </a:lnTo>
                <a:lnTo>
                  <a:pt x="67937" y="8739"/>
                </a:lnTo>
                <a:lnTo>
                  <a:pt x="111251" y="0"/>
                </a:lnTo>
                <a:lnTo>
                  <a:pt x="1324737" y="0"/>
                </a:lnTo>
                <a:lnTo>
                  <a:pt x="1368071" y="8739"/>
                </a:lnTo>
                <a:lnTo>
                  <a:pt x="1403477" y="32575"/>
                </a:lnTo>
                <a:lnTo>
                  <a:pt x="1427356" y="67937"/>
                </a:lnTo>
                <a:lnTo>
                  <a:pt x="1436116" y="111251"/>
                </a:lnTo>
                <a:lnTo>
                  <a:pt x="1436116" y="556513"/>
                </a:lnTo>
                <a:lnTo>
                  <a:pt x="1427356" y="599848"/>
                </a:lnTo>
                <a:lnTo>
                  <a:pt x="1403477" y="635253"/>
                </a:lnTo>
                <a:lnTo>
                  <a:pt x="1368071" y="659133"/>
                </a:lnTo>
                <a:lnTo>
                  <a:pt x="1324737" y="667892"/>
                </a:lnTo>
                <a:lnTo>
                  <a:pt x="111251" y="667892"/>
                </a:lnTo>
                <a:lnTo>
                  <a:pt x="67937" y="659133"/>
                </a:lnTo>
                <a:lnTo>
                  <a:pt x="32575" y="635253"/>
                </a:lnTo>
                <a:lnTo>
                  <a:pt x="8739" y="599848"/>
                </a:lnTo>
                <a:lnTo>
                  <a:pt x="0" y="556513"/>
                </a:lnTo>
                <a:lnTo>
                  <a:pt x="0" y="111251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995475" y="504825"/>
            <a:ext cx="781050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細明體"/>
                <a:ea typeface="+mn-ea"/>
                <a:cs typeface="細明體"/>
              </a:rPr>
              <a:t>核心素養</a:t>
            </a:r>
            <a:endParaRPr kumimoji="0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605683" y="385571"/>
            <a:ext cx="1077278" cy="501015"/>
          </a:xfrm>
          <a:custGeom>
            <a:avLst/>
            <a:gdLst/>
            <a:ahLst/>
            <a:cxnLst/>
            <a:rect l="l" t="t" r="r" b="b"/>
            <a:pathLst>
              <a:path w="1436370" h="668019">
                <a:moveTo>
                  <a:pt x="1324737" y="0"/>
                </a:moveTo>
                <a:lnTo>
                  <a:pt x="111251" y="0"/>
                </a:lnTo>
                <a:lnTo>
                  <a:pt x="67937" y="8739"/>
                </a:lnTo>
                <a:lnTo>
                  <a:pt x="32575" y="32575"/>
                </a:lnTo>
                <a:lnTo>
                  <a:pt x="8739" y="67937"/>
                </a:lnTo>
                <a:lnTo>
                  <a:pt x="0" y="111251"/>
                </a:lnTo>
                <a:lnTo>
                  <a:pt x="0" y="556513"/>
                </a:lnTo>
                <a:lnTo>
                  <a:pt x="8739" y="599848"/>
                </a:lnTo>
                <a:lnTo>
                  <a:pt x="32575" y="635253"/>
                </a:lnTo>
                <a:lnTo>
                  <a:pt x="67937" y="659133"/>
                </a:lnTo>
                <a:lnTo>
                  <a:pt x="111251" y="667892"/>
                </a:lnTo>
                <a:lnTo>
                  <a:pt x="1324737" y="667892"/>
                </a:lnTo>
                <a:lnTo>
                  <a:pt x="1368071" y="659133"/>
                </a:lnTo>
                <a:lnTo>
                  <a:pt x="1403476" y="635253"/>
                </a:lnTo>
                <a:lnTo>
                  <a:pt x="1427356" y="599848"/>
                </a:lnTo>
                <a:lnTo>
                  <a:pt x="1436116" y="556513"/>
                </a:lnTo>
                <a:lnTo>
                  <a:pt x="1436116" y="111251"/>
                </a:lnTo>
                <a:lnTo>
                  <a:pt x="1427356" y="67937"/>
                </a:lnTo>
                <a:lnTo>
                  <a:pt x="1403477" y="32575"/>
                </a:lnTo>
                <a:lnTo>
                  <a:pt x="1368071" y="8739"/>
                </a:lnTo>
                <a:lnTo>
                  <a:pt x="1324737" y="0"/>
                </a:lnTo>
                <a:close/>
              </a:path>
            </a:pathLst>
          </a:custGeom>
          <a:solidFill>
            <a:srgbClr val="D0CECE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605683" y="385571"/>
            <a:ext cx="1077278" cy="501015"/>
          </a:xfrm>
          <a:custGeom>
            <a:avLst/>
            <a:gdLst/>
            <a:ahLst/>
            <a:cxnLst/>
            <a:rect l="l" t="t" r="r" b="b"/>
            <a:pathLst>
              <a:path w="1436370" h="668019">
                <a:moveTo>
                  <a:pt x="0" y="111251"/>
                </a:moveTo>
                <a:lnTo>
                  <a:pt x="8739" y="67937"/>
                </a:lnTo>
                <a:lnTo>
                  <a:pt x="32575" y="32575"/>
                </a:lnTo>
                <a:lnTo>
                  <a:pt x="67937" y="8739"/>
                </a:lnTo>
                <a:lnTo>
                  <a:pt x="111251" y="0"/>
                </a:lnTo>
                <a:lnTo>
                  <a:pt x="1324737" y="0"/>
                </a:lnTo>
                <a:lnTo>
                  <a:pt x="1368071" y="8739"/>
                </a:lnTo>
                <a:lnTo>
                  <a:pt x="1403477" y="32575"/>
                </a:lnTo>
                <a:lnTo>
                  <a:pt x="1427356" y="67937"/>
                </a:lnTo>
                <a:lnTo>
                  <a:pt x="1436116" y="111251"/>
                </a:lnTo>
                <a:lnTo>
                  <a:pt x="1436116" y="556513"/>
                </a:lnTo>
                <a:lnTo>
                  <a:pt x="1427356" y="599848"/>
                </a:lnTo>
                <a:lnTo>
                  <a:pt x="1403477" y="635253"/>
                </a:lnTo>
                <a:lnTo>
                  <a:pt x="1368071" y="659133"/>
                </a:lnTo>
                <a:lnTo>
                  <a:pt x="1324737" y="667892"/>
                </a:lnTo>
                <a:lnTo>
                  <a:pt x="111251" y="667892"/>
                </a:lnTo>
                <a:lnTo>
                  <a:pt x="67937" y="659133"/>
                </a:lnTo>
                <a:lnTo>
                  <a:pt x="32575" y="635253"/>
                </a:lnTo>
                <a:lnTo>
                  <a:pt x="8739" y="599848"/>
                </a:lnTo>
                <a:lnTo>
                  <a:pt x="0" y="556513"/>
                </a:lnTo>
                <a:lnTo>
                  <a:pt x="0" y="111251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755606" y="504825"/>
            <a:ext cx="781050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細明體"/>
                <a:ea typeface="+mn-ea"/>
                <a:cs typeface="細明體"/>
              </a:rPr>
              <a:t>學習表現</a:t>
            </a:r>
            <a:endParaRPr kumimoji="0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5382100" y="392620"/>
            <a:ext cx="1077278" cy="501015"/>
          </a:xfrm>
          <a:custGeom>
            <a:avLst/>
            <a:gdLst/>
            <a:ahLst/>
            <a:cxnLst/>
            <a:rect l="l" t="t" r="r" b="b"/>
            <a:pathLst>
              <a:path w="1436370" h="668019">
                <a:moveTo>
                  <a:pt x="1324736" y="0"/>
                </a:moveTo>
                <a:lnTo>
                  <a:pt x="111251" y="0"/>
                </a:lnTo>
                <a:lnTo>
                  <a:pt x="67937" y="8739"/>
                </a:lnTo>
                <a:lnTo>
                  <a:pt x="32575" y="32575"/>
                </a:lnTo>
                <a:lnTo>
                  <a:pt x="8739" y="67937"/>
                </a:lnTo>
                <a:lnTo>
                  <a:pt x="0" y="111251"/>
                </a:lnTo>
                <a:lnTo>
                  <a:pt x="0" y="556513"/>
                </a:lnTo>
                <a:lnTo>
                  <a:pt x="8739" y="599848"/>
                </a:lnTo>
                <a:lnTo>
                  <a:pt x="32575" y="635253"/>
                </a:lnTo>
                <a:lnTo>
                  <a:pt x="67937" y="659133"/>
                </a:lnTo>
                <a:lnTo>
                  <a:pt x="111251" y="667892"/>
                </a:lnTo>
                <a:lnTo>
                  <a:pt x="1324736" y="667892"/>
                </a:lnTo>
                <a:lnTo>
                  <a:pt x="1368071" y="659133"/>
                </a:lnTo>
                <a:lnTo>
                  <a:pt x="1403476" y="635253"/>
                </a:lnTo>
                <a:lnTo>
                  <a:pt x="1427356" y="599848"/>
                </a:lnTo>
                <a:lnTo>
                  <a:pt x="1436116" y="556513"/>
                </a:lnTo>
                <a:lnTo>
                  <a:pt x="1436116" y="111251"/>
                </a:lnTo>
                <a:lnTo>
                  <a:pt x="1427356" y="67937"/>
                </a:lnTo>
                <a:lnTo>
                  <a:pt x="1403477" y="32575"/>
                </a:lnTo>
                <a:lnTo>
                  <a:pt x="1368071" y="8739"/>
                </a:lnTo>
                <a:lnTo>
                  <a:pt x="1324736" y="0"/>
                </a:lnTo>
                <a:close/>
              </a:path>
            </a:pathLst>
          </a:custGeom>
          <a:solidFill>
            <a:srgbClr val="D0CECE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5366003" y="385571"/>
            <a:ext cx="1077278" cy="501015"/>
          </a:xfrm>
          <a:custGeom>
            <a:avLst/>
            <a:gdLst/>
            <a:ahLst/>
            <a:cxnLst/>
            <a:rect l="l" t="t" r="r" b="b"/>
            <a:pathLst>
              <a:path w="1436370" h="668019">
                <a:moveTo>
                  <a:pt x="0" y="111251"/>
                </a:moveTo>
                <a:lnTo>
                  <a:pt x="8739" y="67937"/>
                </a:lnTo>
                <a:lnTo>
                  <a:pt x="32575" y="32575"/>
                </a:lnTo>
                <a:lnTo>
                  <a:pt x="67937" y="8739"/>
                </a:lnTo>
                <a:lnTo>
                  <a:pt x="111251" y="0"/>
                </a:lnTo>
                <a:lnTo>
                  <a:pt x="1324736" y="0"/>
                </a:lnTo>
                <a:lnTo>
                  <a:pt x="1368071" y="8739"/>
                </a:lnTo>
                <a:lnTo>
                  <a:pt x="1403477" y="32575"/>
                </a:lnTo>
                <a:lnTo>
                  <a:pt x="1427356" y="67937"/>
                </a:lnTo>
                <a:lnTo>
                  <a:pt x="1436116" y="111251"/>
                </a:lnTo>
                <a:lnTo>
                  <a:pt x="1436116" y="556513"/>
                </a:lnTo>
                <a:lnTo>
                  <a:pt x="1427356" y="599848"/>
                </a:lnTo>
                <a:lnTo>
                  <a:pt x="1403477" y="635253"/>
                </a:lnTo>
                <a:lnTo>
                  <a:pt x="1368071" y="659133"/>
                </a:lnTo>
                <a:lnTo>
                  <a:pt x="1324736" y="667892"/>
                </a:lnTo>
                <a:lnTo>
                  <a:pt x="111251" y="667892"/>
                </a:lnTo>
                <a:lnTo>
                  <a:pt x="67937" y="659133"/>
                </a:lnTo>
                <a:lnTo>
                  <a:pt x="32575" y="635253"/>
                </a:lnTo>
                <a:lnTo>
                  <a:pt x="8739" y="599848"/>
                </a:lnTo>
                <a:lnTo>
                  <a:pt x="0" y="556513"/>
                </a:lnTo>
                <a:lnTo>
                  <a:pt x="0" y="111251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515737" y="504825"/>
            <a:ext cx="781050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細明體"/>
                <a:ea typeface="+mn-ea"/>
                <a:cs typeface="細明體"/>
              </a:rPr>
              <a:t>學習內容</a:t>
            </a:r>
            <a:endParaRPr kumimoji="0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407810" y="2680348"/>
            <a:ext cx="533400" cy="63286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0" marR="3810" lvl="0" indent="-85725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350" b="0" i="0" u="none" strike="noStrike" kern="1200" cap="none" spc="-4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細明體"/>
                <a:ea typeface="+mn-ea"/>
                <a:cs typeface="細明體"/>
              </a:rPr>
              <a:t>總結性 </a:t>
            </a:r>
            <a:r>
              <a:rPr kumimoji="0" sz="13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細明體"/>
                <a:ea typeface="+mn-ea"/>
                <a:cs typeface="細明體"/>
              </a:rPr>
              <a:t>表現 任務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383315" y="2934842"/>
            <a:ext cx="361950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3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細明體"/>
                <a:ea typeface="+mn-ea"/>
                <a:cs typeface="細明體"/>
              </a:rPr>
              <a:t>學習 目標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2586057" y="3285246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8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8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2586057" y="3285246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8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3423114" y="3924564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3423114" y="3924564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736026" y="3294413"/>
            <a:ext cx="844011" cy="5938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校園中</a:t>
            </a: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的影子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41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01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3455974" y="1853067"/>
            <a:ext cx="810578" cy="1168718"/>
          </a:xfrm>
          <a:custGeom>
            <a:avLst/>
            <a:gdLst/>
            <a:ahLst/>
            <a:cxnLst/>
            <a:rect l="l" t="t" r="r" b="b"/>
            <a:pathLst>
              <a:path w="1080770" h="1558289">
                <a:moveTo>
                  <a:pt x="0" y="1558036"/>
                </a:moveTo>
                <a:lnTo>
                  <a:pt x="1080643" y="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3379013" y="222082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3379013" y="222082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423114" y="2337620"/>
            <a:ext cx="896769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影子的秘密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030333" y="1317096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19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7"/>
                </a:lnTo>
                <a:lnTo>
                  <a:pt x="270355" y="52948"/>
                </a:lnTo>
                <a:lnTo>
                  <a:pt x="231346" y="75006"/>
                </a:lnTo>
                <a:lnTo>
                  <a:pt x="194643" y="100406"/>
                </a:lnTo>
                <a:lnTo>
                  <a:pt x="160454" y="128941"/>
                </a:lnTo>
                <a:lnTo>
                  <a:pt x="128985" y="160404"/>
                </a:lnTo>
                <a:lnTo>
                  <a:pt x="100444" y="194589"/>
                </a:lnTo>
                <a:lnTo>
                  <a:pt x="75037" y="231290"/>
                </a:lnTo>
                <a:lnTo>
                  <a:pt x="52971" y="270299"/>
                </a:lnTo>
                <a:lnTo>
                  <a:pt x="34453" y="311412"/>
                </a:lnTo>
                <a:lnTo>
                  <a:pt x="19690" y="354420"/>
                </a:lnTo>
                <a:lnTo>
                  <a:pt x="8889" y="399119"/>
                </a:lnTo>
                <a:lnTo>
                  <a:pt x="2256" y="445301"/>
                </a:lnTo>
                <a:lnTo>
                  <a:pt x="0" y="492760"/>
                </a:lnTo>
                <a:lnTo>
                  <a:pt x="2256" y="540218"/>
                </a:lnTo>
                <a:lnTo>
                  <a:pt x="8889" y="586400"/>
                </a:lnTo>
                <a:lnTo>
                  <a:pt x="19690" y="631099"/>
                </a:lnTo>
                <a:lnTo>
                  <a:pt x="34453" y="674107"/>
                </a:lnTo>
                <a:lnTo>
                  <a:pt x="52971" y="715220"/>
                </a:lnTo>
                <a:lnTo>
                  <a:pt x="75037" y="754229"/>
                </a:lnTo>
                <a:lnTo>
                  <a:pt x="100444" y="790930"/>
                </a:lnTo>
                <a:lnTo>
                  <a:pt x="128985" y="825115"/>
                </a:lnTo>
                <a:lnTo>
                  <a:pt x="160454" y="856578"/>
                </a:lnTo>
                <a:lnTo>
                  <a:pt x="194643" y="885113"/>
                </a:lnTo>
                <a:lnTo>
                  <a:pt x="231346" y="910513"/>
                </a:lnTo>
                <a:lnTo>
                  <a:pt x="270355" y="932571"/>
                </a:lnTo>
                <a:lnTo>
                  <a:pt x="311464" y="951082"/>
                </a:lnTo>
                <a:lnTo>
                  <a:pt x="354466" y="965839"/>
                </a:lnTo>
                <a:lnTo>
                  <a:pt x="399154" y="976635"/>
                </a:lnTo>
                <a:lnTo>
                  <a:pt x="445321" y="983264"/>
                </a:lnTo>
                <a:lnTo>
                  <a:pt x="492760" y="985519"/>
                </a:lnTo>
                <a:lnTo>
                  <a:pt x="540220" y="983264"/>
                </a:lnTo>
                <a:lnTo>
                  <a:pt x="586405" y="976635"/>
                </a:lnTo>
                <a:lnTo>
                  <a:pt x="631109" y="965839"/>
                </a:lnTo>
                <a:lnTo>
                  <a:pt x="674125" y="951082"/>
                </a:lnTo>
                <a:lnTo>
                  <a:pt x="715246" y="932571"/>
                </a:lnTo>
                <a:lnTo>
                  <a:pt x="754266" y="910513"/>
                </a:lnTo>
                <a:lnTo>
                  <a:pt x="790977" y="885113"/>
                </a:lnTo>
                <a:lnTo>
                  <a:pt x="825173" y="856578"/>
                </a:lnTo>
                <a:lnTo>
                  <a:pt x="856647" y="825115"/>
                </a:lnTo>
                <a:lnTo>
                  <a:pt x="885193" y="790930"/>
                </a:lnTo>
                <a:lnTo>
                  <a:pt x="910604" y="754229"/>
                </a:lnTo>
                <a:lnTo>
                  <a:pt x="932672" y="715220"/>
                </a:lnTo>
                <a:lnTo>
                  <a:pt x="951191" y="674107"/>
                </a:lnTo>
                <a:lnTo>
                  <a:pt x="965955" y="631099"/>
                </a:lnTo>
                <a:lnTo>
                  <a:pt x="976757" y="586400"/>
                </a:lnTo>
                <a:lnTo>
                  <a:pt x="983390" y="540218"/>
                </a:lnTo>
                <a:lnTo>
                  <a:pt x="985647" y="492760"/>
                </a:lnTo>
                <a:lnTo>
                  <a:pt x="983390" y="445301"/>
                </a:lnTo>
                <a:lnTo>
                  <a:pt x="976757" y="399119"/>
                </a:lnTo>
                <a:lnTo>
                  <a:pt x="965955" y="354420"/>
                </a:lnTo>
                <a:lnTo>
                  <a:pt x="951191" y="311412"/>
                </a:lnTo>
                <a:lnTo>
                  <a:pt x="932672" y="270299"/>
                </a:lnTo>
                <a:lnTo>
                  <a:pt x="910604" y="231290"/>
                </a:lnTo>
                <a:lnTo>
                  <a:pt x="885193" y="194589"/>
                </a:lnTo>
                <a:lnTo>
                  <a:pt x="856647" y="160404"/>
                </a:lnTo>
                <a:lnTo>
                  <a:pt x="825173" y="128941"/>
                </a:lnTo>
                <a:lnTo>
                  <a:pt x="790977" y="100406"/>
                </a:lnTo>
                <a:lnTo>
                  <a:pt x="754266" y="75006"/>
                </a:lnTo>
                <a:lnTo>
                  <a:pt x="715246" y="52948"/>
                </a:lnTo>
                <a:lnTo>
                  <a:pt x="674125" y="34437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4030333" y="1317096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19">
                <a:moveTo>
                  <a:pt x="0" y="492760"/>
                </a:moveTo>
                <a:lnTo>
                  <a:pt x="2256" y="445301"/>
                </a:lnTo>
                <a:lnTo>
                  <a:pt x="8889" y="399119"/>
                </a:lnTo>
                <a:lnTo>
                  <a:pt x="19690" y="354420"/>
                </a:lnTo>
                <a:lnTo>
                  <a:pt x="34453" y="311412"/>
                </a:lnTo>
                <a:lnTo>
                  <a:pt x="52971" y="270299"/>
                </a:lnTo>
                <a:lnTo>
                  <a:pt x="75037" y="231290"/>
                </a:lnTo>
                <a:lnTo>
                  <a:pt x="100444" y="194589"/>
                </a:lnTo>
                <a:lnTo>
                  <a:pt x="128985" y="160404"/>
                </a:lnTo>
                <a:lnTo>
                  <a:pt x="160454" y="128941"/>
                </a:lnTo>
                <a:lnTo>
                  <a:pt x="194643" y="100406"/>
                </a:lnTo>
                <a:lnTo>
                  <a:pt x="231346" y="75006"/>
                </a:lnTo>
                <a:lnTo>
                  <a:pt x="270355" y="52948"/>
                </a:lnTo>
                <a:lnTo>
                  <a:pt x="311464" y="34437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7"/>
                </a:lnTo>
                <a:lnTo>
                  <a:pt x="715246" y="52948"/>
                </a:lnTo>
                <a:lnTo>
                  <a:pt x="754266" y="75006"/>
                </a:lnTo>
                <a:lnTo>
                  <a:pt x="790977" y="100406"/>
                </a:lnTo>
                <a:lnTo>
                  <a:pt x="825173" y="128941"/>
                </a:lnTo>
                <a:lnTo>
                  <a:pt x="856647" y="160404"/>
                </a:lnTo>
                <a:lnTo>
                  <a:pt x="885193" y="194589"/>
                </a:lnTo>
                <a:lnTo>
                  <a:pt x="910604" y="231290"/>
                </a:lnTo>
                <a:lnTo>
                  <a:pt x="932672" y="270299"/>
                </a:lnTo>
                <a:lnTo>
                  <a:pt x="951191" y="311412"/>
                </a:lnTo>
                <a:lnTo>
                  <a:pt x="965955" y="354420"/>
                </a:lnTo>
                <a:lnTo>
                  <a:pt x="976757" y="399119"/>
                </a:lnTo>
                <a:lnTo>
                  <a:pt x="983390" y="445301"/>
                </a:lnTo>
                <a:lnTo>
                  <a:pt x="985647" y="492760"/>
                </a:lnTo>
                <a:lnTo>
                  <a:pt x="983390" y="540218"/>
                </a:lnTo>
                <a:lnTo>
                  <a:pt x="976757" y="586400"/>
                </a:lnTo>
                <a:lnTo>
                  <a:pt x="965955" y="631099"/>
                </a:lnTo>
                <a:lnTo>
                  <a:pt x="951191" y="674107"/>
                </a:lnTo>
                <a:lnTo>
                  <a:pt x="932672" y="715220"/>
                </a:lnTo>
                <a:lnTo>
                  <a:pt x="910604" y="754229"/>
                </a:lnTo>
                <a:lnTo>
                  <a:pt x="885193" y="790930"/>
                </a:lnTo>
                <a:lnTo>
                  <a:pt x="856647" y="825115"/>
                </a:lnTo>
                <a:lnTo>
                  <a:pt x="825173" y="856578"/>
                </a:lnTo>
                <a:lnTo>
                  <a:pt x="790977" y="885113"/>
                </a:lnTo>
                <a:lnTo>
                  <a:pt x="754266" y="910513"/>
                </a:lnTo>
                <a:lnTo>
                  <a:pt x="715246" y="932571"/>
                </a:lnTo>
                <a:lnTo>
                  <a:pt x="674125" y="951082"/>
                </a:lnTo>
                <a:lnTo>
                  <a:pt x="631109" y="965839"/>
                </a:lnTo>
                <a:lnTo>
                  <a:pt x="586405" y="976635"/>
                </a:lnTo>
                <a:lnTo>
                  <a:pt x="540220" y="983264"/>
                </a:lnTo>
                <a:lnTo>
                  <a:pt x="492760" y="985519"/>
                </a:lnTo>
                <a:lnTo>
                  <a:pt x="445321" y="983264"/>
                </a:lnTo>
                <a:lnTo>
                  <a:pt x="399154" y="976635"/>
                </a:lnTo>
                <a:lnTo>
                  <a:pt x="354466" y="965839"/>
                </a:lnTo>
                <a:lnTo>
                  <a:pt x="311464" y="951082"/>
                </a:lnTo>
                <a:lnTo>
                  <a:pt x="270355" y="932571"/>
                </a:lnTo>
                <a:lnTo>
                  <a:pt x="231346" y="910513"/>
                </a:lnTo>
                <a:lnTo>
                  <a:pt x="194643" y="885113"/>
                </a:lnTo>
                <a:lnTo>
                  <a:pt x="160454" y="856578"/>
                </a:lnTo>
                <a:lnTo>
                  <a:pt x="128985" y="825115"/>
                </a:lnTo>
                <a:lnTo>
                  <a:pt x="100444" y="790930"/>
                </a:lnTo>
                <a:lnTo>
                  <a:pt x="75037" y="754229"/>
                </a:lnTo>
                <a:lnTo>
                  <a:pt x="52971" y="715220"/>
                </a:lnTo>
                <a:lnTo>
                  <a:pt x="34453" y="674107"/>
                </a:lnTo>
                <a:lnTo>
                  <a:pt x="19690" y="631099"/>
                </a:lnTo>
                <a:lnTo>
                  <a:pt x="8889" y="586400"/>
                </a:lnTo>
                <a:lnTo>
                  <a:pt x="2256" y="540218"/>
                </a:lnTo>
                <a:lnTo>
                  <a:pt x="0" y="492760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091821" y="1368532"/>
            <a:ext cx="777588" cy="70211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小日記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/</a:t>
            </a: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課堂卡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/</a:t>
            </a: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我學到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4670412" y="1867355"/>
            <a:ext cx="810578" cy="1168718"/>
          </a:xfrm>
          <a:custGeom>
            <a:avLst/>
            <a:gdLst/>
            <a:ahLst/>
            <a:cxnLst/>
            <a:rect l="l" t="t" r="r" b="b"/>
            <a:pathLst>
              <a:path w="1080770" h="1558289">
                <a:moveTo>
                  <a:pt x="0" y="1558036"/>
                </a:moveTo>
                <a:lnTo>
                  <a:pt x="1080642" y="0"/>
                </a:lnTo>
              </a:path>
            </a:pathLst>
          </a:custGeom>
          <a:ln w="15239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4123296" y="3007307"/>
            <a:ext cx="914400" cy="1238250"/>
          </a:xfrm>
          <a:custGeom>
            <a:avLst/>
            <a:gdLst/>
            <a:ahLst/>
            <a:cxnLst/>
            <a:rect l="l" t="t" r="r" b="b"/>
            <a:pathLst>
              <a:path w="1219200" h="1651000">
                <a:moveTo>
                  <a:pt x="0" y="0"/>
                </a:moveTo>
                <a:lnTo>
                  <a:pt x="1219200" y="165072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5316302" y="2957301"/>
            <a:ext cx="626393" cy="890705"/>
          </a:xfrm>
          <a:custGeom>
            <a:avLst/>
            <a:gdLst/>
            <a:ahLst/>
            <a:cxnLst/>
            <a:rect l="l" t="t" r="r" b="b"/>
            <a:pathLst>
              <a:path w="1219200" h="1651000">
                <a:moveTo>
                  <a:pt x="0" y="0"/>
                </a:moveTo>
                <a:lnTo>
                  <a:pt x="1219200" y="165072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5863418" y="1874498"/>
            <a:ext cx="810578" cy="1168718"/>
          </a:xfrm>
          <a:custGeom>
            <a:avLst/>
            <a:gdLst/>
            <a:ahLst/>
            <a:cxnLst/>
            <a:rect l="l" t="t" r="r" b="b"/>
            <a:pathLst>
              <a:path w="1080770" h="1558289">
                <a:moveTo>
                  <a:pt x="0" y="1558036"/>
                </a:moveTo>
                <a:lnTo>
                  <a:pt x="1080642" y="0"/>
                </a:lnTo>
              </a:path>
            </a:pathLst>
          </a:custGeom>
          <a:ln w="15239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0" name="object 45">
            <a:extLst>
              <a:ext uri="{FF2B5EF4-FFF2-40B4-BE49-F238E27FC236}">
                <a16:creationId xmlns:a16="http://schemas.microsoft.com/office/drawing/2014/main" id="{6AF7A247-A254-4228-A6EE-435DCB4C2069}"/>
              </a:ext>
            </a:extLst>
          </p:cNvPr>
          <p:cNvSpPr txBox="1"/>
          <p:nvPr/>
        </p:nvSpPr>
        <p:spPr>
          <a:xfrm>
            <a:off x="3356997" y="3909606"/>
            <a:ext cx="1011393" cy="714939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defTabSz="685800">
              <a:spcBef>
                <a:spcPts val="75"/>
              </a:spcBef>
            </a:pPr>
            <a:r>
              <a:rPr lang="zh-TW" altLang="en-US" sz="1500" spc="-4" dirty="0">
                <a:solidFill>
                  <a:srgbClr val="385622"/>
                </a:solidFill>
                <a:latin typeface="細明體"/>
                <a:cs typeface="細明體"/>
              </a:rPr>
              <a:t>小日記</a:t>
            </a:r>
            <a:r>
              <a:rPr lang="en-US" altLang="zh-TW" sz="1500" spc="-4" dirty="0">
                <a:solidFill>
                  <a:srgbClr val="385622"/>
                </a:solidFill>
                <a:latin typeface="細明體"/>
                <a:cs typeface="細明體"/>
              </a:rPr>
              <a:t>/</a:t>
            </a:r>
          </a:p>
          <a:p>
            <a:pPr marL="9525" defTabSz="685800">
              <a:spcBef>
                <a:spcPts val="75"/>
              </a:spcBef>
            </a:pPr>
            <a:r>
              <a:rPr lang="zh-TW" altLang="en-US" sz="1500" spc="-4" dirty="0">
                <a:solidFill>
                  <a:srgbClr val="385622"/>
                </a:solidFill>
                <a:latin typeface="細明體"/>
                <a:cs typeface="細明體"/>
              </a:rPr>
              <a:t>新發現</a:t>
            </a:r>
            <a:r>
              <a:rPr lang="en-US" altLang="zh-TW" sz="1500" spc="-4" dirty="0">
                <a:solidFill>
                  <a:srgbClr val="385622"/>
                </a:solidFill>
                <a:latin typeface="細明體"/>
                <a:cs typeface="細明體"/>
              </a:rPr>
              <a:t>/</a:t>
            </a:r>
            <a:r>
              <a:rPr lang="zh-TW" altLang="en-US" sz="1500" spc="-4" dirty="0">
                <a:solidFill>
                  <a:srgbClr val="385622"/>
                </a:solidFill>
                <a:latin typeface="細明體"/>
                <a:cs typeface="細明體"/>
              </a:rPr>
              <a:t>特性與疑惑</a:t>
            </a:r>
            <a:endParaRPr lang="zh-TW" altLang="en-US" sz="1500" dirty="0">
              <a:solidFill>
                <a:prstClr val="black"/>
              </a:solidFill>
              <a:latin typeface="細明體"/>
              <a:cs typeface="細明體"/>
            </a:endParaRPr>
          </a:p>
        </p:txBody>
      </p:sp>
      <p:sp>
        <p:nvSpPr>
          <p:cNvPr id="53" name="object 40">
            <a:extLst>
              <a:ext uri="{FF2B5EF4-FFF2-40B4-BE49-F238E27FC236}">
                <a16:creationId xmlns:a16="http://schemas.microsoft.com/office/drawing/2014/main" id="{4B7835EA-4697-4992-8965-5D92F9806114}"/>
              </a:ext>
            </a:extLst>
          </p:cNvPr>
          <p:cNvSpPr/>
          <p:nvPr/>
        </p:nvSpPr>
        <p:spPr>
          <a:xfrm>
            <a:off x="4172447" y="3304684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踩影子遊戲好好玩</a:t>
            </a:r>
            <a:endParaRPr kumimoji="0" lang="zh-TW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51" name="object 41">
            <a:extLst>
              <a:ext uri="{FF2B5EF4-FFF2-40B4-BE49-F238E27FC236}">
                <a16:creationId xmlns:a16="http://schemas.microsoft.com/office/drawing/2014/main" id="{07848475-4068-450C-8661-734591075974}"/>
              </a:ext>
            </a:extLst>
          </p:cNvPr>
          <p:cNvSpPr/>
          <p:nvPr/>
        </p:nvSpPr>
        <p:spPr>
          <a:xfrm>
            <a:off x="4100507" y="3257530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4" name="object 40">
            <a:extLst>
              <a:ext uri="{FF2B5EF4-FFF2-40B4-BE49-F238E27FC236}">
                <a16:creationId xmlns:a16="http://schemas.microsoft.com/office/drawing/2014/main" id="{7EF19BF7-05F6-432A-AE42-4A2A9369B10B}"/>
              </a:ext>
            </a:extLst>
          </p:cNvPr>
          <p:cNvSpPr/>
          <p:nvPr/>
        </p:nvSpPr>
        <p:spPr>
          <a:xfrm>
            <a:off x="5856293" y="226165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5" name="object 41">
            <a:extLst>
              <a:ext uri="{FF2B5EF4-FFF2-40B4-BE49-F238E27FC236}">
                <a16:creationId xmlns:a16="http://schemas.microsoft.com/office/drawing/2014/main" id="{44314133-0EF2-42EB-B96D-D41A587DE0F8}"/>
              </a:ext>
            </a:extLst>
          </p:cNvPr>
          <p:cNvSpPr/>
          <p:nvPr/>
        </p:nvSpPr>
        <p:spPr>
          <a:xfrm>
            <a:off x="5873128" y="225506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6" name="object 42">
            <a:extLst>
              <a:ext uri="{FF2B5EF4-FFF2-40B4-BE49-F238E27FC236}">
                <a16:creationId xmlns:a16="http://schemas.microsoft.com/office/drawing/2014/main" id="{0B3DC6D6-6F68-4ABD-AA21-1B0510CE9E21}"/>
              </a:ext>
            </a:extLst>
          </p:cNvPr>
          <p:cNvSpPr txBox="1"/>
          <p:nvPr/>
        </p:nvSpPr>
        <p:spPr>
          <a:xfrm>
            <a:off x="5983869" y="2282783"/>
            <a:ext cx="843296" cy="64569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光影小劇場</a:t>
            </a:r>
            <a:r>
              <a:rPr kumimoji="0" lang="en-US" altLang="zh-TW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~</a:t>
            </a: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編劇家</a:t>
            </a:r>
            <a:endParaRPr kumimoji="0" lang="zh-TW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57" name="object 40">
            <a:extLst>
              <a:ext uri="{FF2B5EF4-FFF2-40B4-BE49-F238E27FC236}">
                <a16:creationId xmlns:a16="http://schemas.microsoft.com/office/drawing/2014/main" id="{B0F230D6-418C-407A-8514-D8C276692305}"/>
              </a:ext>
            </a:extLst>
          </p:cNvPr>
          <p:cNvSpPr/>
          <p:nvPr/>
        </p:nvSpPr>
        <p:spPr>
          <a:xfrm>
            <a:off x="5256564" y="3330136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8" name="object 41">
            <a:extLst>
              <a:ext uri="{FF2B5EF4-FFF2-40B4-BE49-F238E27FC236}">
                <a16:creationId xmlns:a16="http://schemas.microsoft.com/office/drawing/2014/main" id="{4A0669B6-4EE3-43CE-9669-38CFB013EA58}"/>
              </a:ext>
            </a:extLst>
          </p:cNvPr>
          <p:cNvSpPr/>
          <p:nvPr/>
        </p:nvSpPr>
        <p:spPr>
          <a:xfrm>
            <a:off x="5309613" y="3338652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9" name="object 42">
            <a:extLst>
              <a:ext uri="{FF2B5EF4-FFF2-40B4-BE49-F238E27FC236}">
                <a16:creationId xmlns:a16="http://schemas.microsoft.com/office/drawing/2014/main" id="{220DF1AE-2360-4811-9934-C61745D227F1}"/>
              </a:ext>
            </a:extLst>
          </p:cNvPr>
          <p:cNvSpPr txBox="1"/>
          <p:nvPr/>
        </p:nvSpPr>
        <p:spPr>
          <a:xfrm>
            <a:off x="5480990" y="3329860"/>
            <a:ext cx="843296" cy="4379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光影的</a:t>
            </a: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聯想造型</a:t>
            </a: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60" name="object 40">
            <a:extLst>
              <a:ext uri="{FF2B5EF4-FFF2-40B4-BE49-F238E27FC236}">
                <a16:creationId xmlns:a16="http://schemas.microsoft.com/office/drawing/2014/main" id="{E705AEBB-562C-493A-826A-77919A42705C}"/>
              </a:ext>
            </a:extLst>
          </p:cNvPr>
          <p:cNvSpPr/>
          <p:nvPr/>
        </p:nvSpPr>
        <p:spPr>
          <a:xfrm>
            <a:off x="4636038" y="226165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1" name="object 41">
            <a:extLst>
              <a:ext uri="{FF2B5EF4-FFF2-40B4-BE49-F238E27FC236}">
                <a16:creationId xmlns:a16="http://schemas.microsoft.com/office/drawing/2014/main" id="{30D472A2-F760-4660-BDFA-2BED1A52A4C9}"/>
              </a:ext>
            </a:extLst>
          </p:cNvPr>
          <p:cNvSpPr/>
          <p:nvPr/>
        </p:nvSpPr>
        <p:spPr>
          <a:xfrm>
            <a:off x="4652873" y="225506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2" name="object 42">
            <a:extLst>
              <a:ext uri="{FF2B5EF4-FFF2-40B4-BE49-F238E27FC236}">
                <a16:creationId xmlns:a16="http://schemas.microsoft.com/office/drawing/2014/main" id="{F424B101-C278-4310-89CE-C909026187CE}"/>
              </a:ext>
            </a:extLst>
          </p:cNvPr>
          <p:cNvSpPr txBox="1"/>
          <p:nvPr/>
        </p:nvSpPr>
        <p:spPr>
          <a:xfrm>
            <a:off x="4691049" y="2303530"/>
            <a:ext cx="929082" cy="4379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教室裡</a:t>
            </a: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有趣的手影</a:t>
            </a:r>
            <a:endParaRPr kumimoji="0" lang="zh-TW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63" name="object 48">
            <a:extLst>
              <a:ext uri="{FF2B5EF4-FFF2-40B4-BE49-F238E27FC236}">
                <a16:creationId xmlns:a16="http://schemas.microsoft.com/office/drawing/2014/main" id="{5095B830-B317-43BE-B1A2-F3EBAE02ED11}"/>
              </a:ext>
            </a:extLst>
          </p:cNvPr>
          <p:cNvSpPr/>
          <p:nvPr/>
        </p:nvSpPr>
        <p:spPr>
          <a:xfrm>
            <a:off x="6493220" y="3014380"/>
            <a:ext cx="914400" cy="1238250"/>
          </a:xfrm>
          <a:custGeom>
            <a:avLst/>
            <a:gdLst/>
            <a:ahLst/>
            <a:cxnLst/>
            <a:rect l="l" t="t" r="r" b="b"/>
            <a:pathLst>
              <a:path w="1219200" h="1651000">
                <a:moveTo>
                  <a:pt x="0" y="0"/>
                </a:moveTo>
                <a:lnTo>
                  <a:pt x="1219200" y="165072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4" name="object 40">
            <a:extLst>
              <a:ext uri="{FF2B5EF4-FFF2-40B4-BE49-F238E27FC236}">
                <a16:creationId xmlns:a16="http://schemas.microsoft.com/office/drawing/2014/main" id="{080D3755-C9CF-4E12-9465-FED606F92028}"/>
              </a:ext>
            </a:extLst>
          </p:cNvPr>
          <p:cNvSpPr/>
          <p:nvPr/>
        </p:nvSpPr>
        <p:spPr>
          <a:xfrm>
            <a:off x="6433482" y="3387215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5" name="object 41">
            <a:extLst>
              <a:ext uri="{FF2B5EF4-FFF2-40B4-BE49-F238E27FC236}">
                <a16:creationId xmlns:a16="http://schemas.microsoft.com/office/drawing/2014/main" id="{D3C8ADCD-FC0F-4BF5-A4C7-78372AB9CF25}"/>
              </a:ext>
            </a:extLst>
          </p:cNvPr>
          <p:cNvSpPr/>
          <p:nvPr/>
        </p:nvSpPr>
        <p:spPr>
          <a:xfrm>
            <a:off x="6486531" y="3395731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6" name="object 42">
            <a:extLst>
              <a:ext uri="{FF2B5EF4-FFF2-40B4-BE49-F238E27FC236}">
                <a16:creationId xmlns:a16="http://schemas.microsoft.com/office/drawing/2014/main" id="{E90AF617-84CE-474E-BCED-92A56A0F47C0}"/>
              </a:ext>
            </a:extLst>
          </p:cNvPr>
          <p:cNvSpPr txBox="1"/>
          <p:nvPr/>
        </p:nvSpPr>
        <p:spPr>
          <a:xfrm>
            <a:off x="6561057" y="3408341"/>
            <a:ext cx="951887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光影小劇場</a:t>
            </a:r>
            <a:r>
              <a:rPr kumimoji="0" lang="en-US" altLang="zh-TW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~</a:t>
            </a: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道具達人</a:t>
            </a:r>
            <a:endParaRPr kumimoji="0" lang="zh-TW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67" name="object 48">
            <a:extLst>
              <a:ext uri="{FF2B5EF4-FFF2-40B4-BE49-F238E27FC236}">
                <a16:creationId xmlns:a16="http://schemas.microsoft.com/office/drawing/2014/main" id="{78B3788C-9CD1-4214-9320-52CF8767FB73}"/>
              </a:ext>
            </a:extLst>
          </p:cNvPr>
          <p:cNvSpPr/>
          <p:nvPr/>
        </p:nvSpPr>
        <p:spPr>
          <a:xfrm>
            <a:off x="7611238" y="3028929"/>
            <a:ext cx="914400" cy="1238250"/>
          </a:xfrm>
          <a:custGeom>
            <a:avLst/>
            <a:gdLst/>
            <a:ahLst/>
            <a:cxnLst/>
            <a:rect l="l" t="t" r="r" b="b"/>
            <a:pathLst>
              <a:path w="1219200" h="1651000">
                <a:moveTo>
                  <a:pt x="0" y="0"/>
                </a:moveTo>
                <a:lnTo>
                  <a:pt x="1219200" y="1650720"/>
                </a:lnTo>
              </a:path>
            </a:pathLst>
          </a:custGeom>
          <a:ln w="152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8" name="object 40">
            <a:extLst>
              <a:ext uri="{FF2B5EF4-FFF2-40B4-BE49-F238E27FC236}">
                <a16:creationId xmlns:a16="http://schemas.microsoft.com/office/drawing/2014/main" id="{1495D437-ADCD-4A3E-8737-68976396F3EF}"/>
              </a:ext>
            </a:extLst>
          </p:cNvPr>
          <p:cNvSpPr/>
          <p:nvPr/>
        </p:nvSpPr>
        <p:spPr>
          <a:xfrm>
            <a:off x="7551500" y="3401764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9" name="object 41">
            <a:extLst>
              <a:ext uri="{FF2B5EF4-FFF2-40B4-BE49-F238E27FC236}">
                <a16:creationId xmlns:a16="http://schemas.microsoft.com/office/drawing/2014/main" id="{391EC75F-D853-44A6-91EF-2C61859673CD}"/>
              </a:ext>
            </a:extLst>
          </p:cNvPr>
          <p:cNvSpPr/>
          <p:nvPr/>
        </p:nvSpPr>
        <p:spPr>
          <a:xfrm>
            <a:off x="7604549" y="3410280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0" name="object 42">
            <a:extLst>
              <a:ext uri="{FF2B5EF4-FFF2-40B4-BE49-F238E27FC236}">
                <a16:creationId xmlns:a16="http://schemas.microsoft.com/office/drawing/2014/main" id="{C31F3BF1-F1D0-4BE0-B59A-F5498803BA42}"/>
              </a:ext>
            </a:extLst>
          </p:cNvPr>
          <p:cNvSpPr txBox="1"/>
          <p:nvPr/>
        </p:nvSpPr>
        <p:spPr>
          <a:xfrm>
            <a:off x="7679076" y="3422890"/>
            <a:ext cx="975948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光影小劇場</a:t>
            </a:r>
            <a:r>
              <a:rPr kumimoji="0" lang="en-US" altLang="zh-TW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~</a:t>
            </a: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回饋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71" name="object 49">
            <a:extLst>
              <a:ext uri="{FF2B5EF4-FFF2-40B4-BE49-F238E27FC236}">
                <a16:creationId xmlns:a16="http://schemas.microsoft.com/office/drawing/2014/main" id="{B6EEF3C0-CE88-4907-931C-05490DDBAD91}"/>
              </a:ext>
            </a:extLst>
          </p:cNvPr>
          <p:cNvSpPr/>
          <p:nvPr/>
        </p:nvSpPr>
        <p:spPr>
          <a:xfrm>
            <a:off x="7016990" y="1874498"/>
            <a:ext cx="810578" cy="1168718"/>
          </a:xfrm>
          <a:custGeom>
            <a:avLst/>
            <a:gdLst/>
            <a:ahLst/>
            <a:cxnLst/>
            <a:rect l="l" t="t" r="r" b="b"/>
            <a:pathLst>
              <a:path w="1080770" h="1558289">
                <a:moveTo>
                  <a:pt x="0" y="1558036"/>
                </a:moveTo>
                <a:lnTo>
                  <a:pt x="1080642" y="0"/>
                </a:lnTo>
              </a:path>
            </a:pathLst>
          </a:custGeom>
          <a:ln w="15239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2" name="object 40">
            <a:extLst>
              <a:ext uri="{FF2B5EF4-FFF2-40B4-BE49-F238E27FC236}">
                <a16:creationId xmlns:a16="http://schemas.microsoft.com/office/drawing/2014/main" id="{72945D82-FAAE-4801-BC58-0B75EDF2338E}"/>
              </a:ext>
            </a:extLst>
          </p:cNvPr>
          <p:cNvSpPr/>
          <p:nvPr/>
        </p:nvSpPr>
        <p:spPr>
          <a:xfrm>
            <a:off x="7009865" y="226165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3" name="object 41">
            <a:extLst>
              <a:ext uri="{FF2B5EF4-FFF2-40B4-BE49-F238E27FC236}">
                <a16:creationId xmlns:a16="http://schemas.microsoft.com/office/drawing/2014/main" id="{BD64C151-1316-456C-9410-56F29F9E8192}"/>
              </a:ext>
            </a:extLst>
          </p:cNvPr>
          <p:cNvSpPr/>
          <p:nvPr/>
        </p:nvSpPr>
        <p:spPr>
          <a:xfrm>
            <a:off x="7026700" y="2255067"/>
            <a:ext cx="959644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4" name="object 42">
            <a:extLst>
              <a:ext uri="{FF2B5EF4-FFF2-40B4-BE49-F238E27FC236}">
                <a16:creationId xmlns:a16="http://schemas.microsoft.com/office/drawing/2014/main" id="{DE07F925-3296-42B2-B74D-CADFFD670EE4}"/>
              </a:ext>
            </a:extLst>
          </p:cNvPr>
          <p:cNvSpPr txBox="1"/>
          <p:nvPr/>
        </p:nvSpPr>
        <p:spPr>
          <a:xfrm>
            <a:off x="7137441" y="2282783"/>
            <a:ext cx="843296" cy="4379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75" name="object 42">
            <a:extLst>
              <a:ext uri="{FF2B5EF4-FFF2-40B4-BE49-F238E27FC236}">
                <a16:creationId xmlns:a16="http://schemas.microsoft.com/office/drawing/2014/main" id="{9F2E78B3-4583-437B-9660-9C8D20589FFB}"/>
              </a:ext>
            </a:extLst>
          </p:cNvPr>
          <p:cNvSpPr txBox="1"/>
          <p:nvPr/>
        </p:nvSpPr>
        <p:spPr>
          <a:xfrm>
            <a:off x="7114004" y="2289195"/>
            <a:ext cx="968414" cy="4379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光影小劇場</a:t>
            </a: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~</a:t>
            </a: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演出</a:t>
            </a:r>
            <a:endParaRPr kumimoji="0" lang="zh-TW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76" name="object 41">
            <a:extLst>
              <a:ext uri="{FF2B5EF4-FFF2-40B4-BE49-F238E27FC236}">
                <a16:creationId xmlns:a16="http://schemas.microsoft.com/office/drawing/2014/main" id="{E598A892-0728-43B9-BB15-DD24DE7AF28B}"/>
              </a:ext>
            </a:extLst>
          </p:cNvPr>
          <p:cNvSpPr/>
          <p:nvPr/>
        </p:nvSpPr>
        <p:spPr>
          <a:xfrm>
            <a:off x="8300437" y="1866953"/>
            <a:ext cx="843296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0" y="111378"/>
                </a:moveTo>
                <a:lnTo>
                  <a:pt x="8739" y="68044"/>
                </a:lnTo>
                <a:lnTo>
                  <a:pt x="32575" y="32639"/>
                </a:lnTo>
                <a:lnTo>
                  <a:pt x="67937" y="8759"/>
                </a:lnTo>
                <a:lnTo>
                  <a:pt x="111251" y="0"/>
                </a:lnTo>
                <a:lnTo>
                  <a:pt x="1167764" y="0"/>
                </a:lnTo>
                <a:lnTo>
                  <a:pt x="1211153" y="8759"/>
                </a:lnTo>
                <a:lnTo>
                  <a:pt x="1246552" y="32638"/>
                </a:lnTo>
                <a:lnTo>
                  <a:pt x="1270402" y="68044"/>
                </a:lnTo>
                <a:lnTo>
                  <a:pt x="1279144" y="111378"/>
                </a:lnTo>
                <a:lnTo>
                  <a:pt x="1279144" y="556640"/>
                </a:lnTo>
                <a:lnTo>
                  <a:pt x="1270402" y="599955"/>
                </a:lnTo>
                <a:lnTo>
                  <a:pt x="1246552" y="635317"/>
                </a:lnTo>
                <a:lnTo>
                  <a:pt x="1211153" y="659153"/>
                </a:lnTo>
                <a:lnTo>
                  <a:pt x="1167764" y="667893"/>
                </a:lnTo>
                <a:lnTo>
                  <a:pt x="111251" y="667893"/>
                </a:lnTo>
                <a:lnTo>
                  <a:pt x="67937" y="659153"/>
                </a:lnTo>
                <a:lnTo>
                  <a:pt x="32575" y="635317"/>
                </a:lnTo>
                <a:lnTo>
                  <a:pt x="8739" y="599955"/>
                </a:lnTo>
                <a:lnTo>
                  <a:pt x="0" y="556640"/>
                </a:lnTo>
                <a:lnTo>
                  <a:pt x="0" y="111378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8" name="object 40">
            <a:extLst>
              <a:ext uri="{FF2B5EF4-FFF2-40B4-BE49-F238E27FC236}">
                <a16:creationId xmlns:a16="http://schemas.microsoft.com/office/drawing/2014/main" id="{80207C1D-D3A1-4D26-88E4-9B903F2C81B8}"/>
              </a:ext>
            </a:extLst>
          </p:cNvPr>
          <p:cNvSpPr/>
          <p:nvPr/>
        </p:nvSpPr>
        <p:spPr>
          <a:xfrm>
            <a:off x="8299187" y="1850488"/>
            <a:ext cx="795648" cy="501015"/>
          </a:xfrm>
          <a:custGeom>
            <a:avLst/>
            <a:gdLst/>
            <a:ahLst/>
            <a:cxnLst/>
            <a:rect l="l" t="t" r="r" b="b"/>
            <a:pathLst>
              <a:path w="1279525" h="668020">
                <a:moveTo>
                  <a:pt x="1167764" y="0"/>
                </a:moveTo>
                <a:lnTo>
                  <a:pt x="111251" y="0"/>
                </a:lnTo>
                <a:lnTo>
                  <a:pt x="67937" y="8759"/>
                </a:lnTo>
                <a:lnTo>
                  <a:pt x="32575" y="32639"/>
                </a:lnTo>
                <a:lnTo>
                  <a:pt x="8739" y="68044"/>
                </a:lnTo>
                <a:lnTo>
                  <a:pt x="0" y="111378"/>
                </a:lnTo>
                <a:lnTo>
                  <a:pt x="0" y="556640"/>
                </a:lnTo>
                <a:lnTo>
                  <a:pt x="8739" y="599955"/>
                </a:lnTo>
                <a:lnTo>
                  <a:pt x="32575" y="635317"/>
                </a:lnTo>
                <a:lnTo>
                  <a:pt x="67937" y="659153"/>
                </a:lnTo>
                <a:lnTo>
                  <a:pt x="111251" y="667893"/>
                </a:lnTo>
                <a:lnTo>
                  <a:pt x="1167764" y="667893"/>
                </a:lnTo>
                <a:lnTo>
                  <a:pt x="1211153" y="659153"/>
                </a:lnTo>
                <a:lnTo>
                  <a:pt x="1246552" y="635317"/>
                </a:lnTo>
                <a:lnTo>
                  <a:pt x="1270402" y="599955"/>
                </a:lnTo>
                <a:lnTo>
                  <a:pt x="1279144" y="556640"/>
                </a:lnTo>
                <a:lnTo>
                  <a:pt x="1279144" y="111378"/>
                </a:lnTo>
                <a:lnTo>
                  <a:pt x="1270402" y="68044"/>
                </a:lnTo>
                <a:lnTo>
                  <a:pt x="1246552" y="32639"/>
                </a:lnTo>
                <a:lnTo>
                  <a:pt x="1211153" y="8759"/>
                </a:lnTo>
                <a:lnTo>
                  <a:pt x="11677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7" name="object 42">
            <a:extLst>
              <a:ext uri="{FF2B5EF4-FFF2-40B4-BE49-F238E27FC236}">
                <a16:creationId xmlns:a16="http://schemas.microsoft.com/office/drawing/2014/main" id="{0F3C37F5-31D7-4F36-8097-53D92BE6618C}"/>
              </a:ext>
            </a:extLst>
          </p:cNvPr>
          <p:cNvSpPr txBox="1"/>
          <p:nvPr/>
        </p:nvSpPr>
        <p:spPr>
          <a:xfrm>
            <a:off x="8387741" y="1901081"/>
            <a:ext cx="553469" cy="4379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光影</a:t>
            </a:r>
            <a:endParaRPr kumimoji="0" lang="en-US" altLang="zh-TW" sz="1350" b="0" i="0" u="none" strike="noStrike" kern="1200" cap="none" spc="0" normalizeH="0" baseline="0" noProof="0" dirty="0">
              <a:ln>
                <a:noFill/>
              </a:ln>
              <a:solidFill>
                <a:srgbClr val="843B0C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小劇場</a:t>
            </a:r>
            <a:endParaRPr kumimoji="0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82FFE7A-6A15-435E-BED0-469E76F8CB7C}"/>
              </a:ext>
            </a:extLst>
          </p:cNvPr>
          <p:cNvSpPr txBox="1"/>
          <p:nvPr/>
        </p:nvSpPr>
        <p:spPr>
          <a:xfrm>
            <a:off x="467544" y="3596042"/>
            <a:ext cx="1824286" cy="138499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zh-TW" altLang="en-US" sz="1400" b="1" dirty="0">
                <a:solidFill>
                  <a:srgbClr val="0070C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小組合作，能運用光影的特性，以圖像、聲音、道具等多元符號表徵，演出光影小劇場，感受創作的樂趣。</a:t>
            </a:r>
            <a:endParaRPr lang="en-US" altLang="zh-TW" sz="1400" b="1" dirty="0">
              <a:solidFill>
                <a:srgbClr val="0070C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0" name="object 36">
            <a:extLst>
              <a:ext uri="{FF2B5EF4-FFF2-40B4-BE49-F238E27FC236}">
                <a16:creationId xmlns:a16="http://schemas.microsoft.com/office/drawing/2014/main" id="{34CD37C6-C848-47B6-A2FC-E31E7A07FED9}"/>
              </a:ext>
            </a:extLst>
          </p:cNvPr>
          <p:cNvSpPr/>
          <p:nvPr/>
        </p:nvSpPr>
        <p:spPr>
          <a:xfrm>
            <a:off x="5215132" y="1367404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81" name="object 37">
            <a:extLst>
              <a:ext uri="{FF2B5EF4-FFF2-40B4-BE49-F238E27FC236}">
                <a16:creationId xmlns:a16="http://schemas.microsoft.com/office/drawing/2014/main" id="{2F5169FD-7BC7-4595-9332-BDF693A5B1D8}"/>
              </a:ext>
            </a:extLst>
          </p:cNvPr>
          <p:cNvSpPr/>
          <p:nvPr/>
        </p:nvSpPr>
        <p:spPr>
          <a:xfrm>
            <a:off x="5224299" y="1343207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3" name="object 36">
            <a:extLst>
              <a:ext uri="{FF2B5EF4-FFF2-40B4-BE49-F238E27FC236}">
                <a16:creationId xmlns:a16="http://schemas.microsoft.com/office/drawing/2014/main" id="{0F6C9604-580E-43AE-BF41-8EBDD2F56F0A}"/>
              </a:ext>
            </a:extLst>
          </p:cNvPr>
          <p:cNvSpPr/>
          <p:nvPr/>
        </p:nvSpPr>
        <p:spPr>
          <a:xfrm>
            <a:off x="4642484" y="3909464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84" name="object 37">
            <a:extLst>
              <a:ext uri="{FF2B5EF4-FFF2-40B4-BE49-F238E27FC236}">
                <a16:creationId xmlns:a16="http://schemas.microsoft.com/office/drawing/2014/main" id="{98EFFE9B-C755-4E76-A517-0799C2EBB607}"/>
              </a:ext>
            </a:extLst>
          </p:cNvPr>
          <p:cNvSpPr/>
          <p:nvPr/>
        </p:nvSpPr>
        <p:spPr>
          <a:xfrm>
            <a:off x="4642484" y="3909464"/>
            <a:ext cx="739616" cy="739139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5" name="object 45">
            <a:extLst>
              <a:ext uri="{FF2B5EF4-FFF2-40B4-BE49-F238E27FC236}">
                <a16:creationId xmlns:a16="http://schemas.microsoft.com/office/drawing/2014/main" id="{B0EFDBD4-9A55-45B8-9B6F-689400CBB289}"/>
              </a:ext>
            </a:extLst>
          </p:cNvPr>
          <p:cNvSpPr txBox="1"/>
          <p:nvPr/>
        </p:nvSpPr>
        <p:spPr>
          <a:xfrm>
            <a:off x="5256134" y="1333828"/>
            <a:ext cx="739617" cy="70211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defTabSz="685800">
              <a:spcBef>
                <a:spcPts val="75"/>
              </a:spcBef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小日記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/</a:t>
            </a: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課堂卡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/</a:t>
            </a: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我學到</a:t>
            </a:r>
            <a:endParaRPr kumimoji="0" lang="en-US" altLang="zh-TW" sz="1500" b="0" i="0" u="none" strike="noStrike" kern="1200" cap="none" spc="-4" normalizeH="0" baseline="0" noProof="0" dirty="0">
              <a:ln>
                <a:noFill/>
              </a:ln>
              <a:solidFill>
                <a:srgbClr val="385622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87" name="object 45">
            <a:extLst>
              <a:ext uri="{FF2B5EF4-FFF2-40B4-BE49-F238E27FC236}">
                <a16:creationId xmlns:a16="http://schemas.microsoft.com/office/drawing/2014/main" id="{46B56218-3BB7-4873-91FB-6273B90C3DCF}"/>
              </a:ext>
            </a:extLst>
          </p:cNvPr>
          <p:cNvSpPr txBox="1"/>
          <p:nvPr/>
        </p:nvSpPr>
        <p:spPr>
          <a:xfrm>
            <a:off x="3958200" y="813469"/>
            <a:ext cx="993907" cy="471283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影子搜查王作業單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88" name="object 36">
            <a:extLst>
              <a:ext uri="{FF2B5EF4-FFF2-40B4-BE49-F238E27FC236}">
                <a16:creationId xmlns:a16="http://schemas.microsoft.com/office/drawing/2014/main" id="{76F62BB8-2B00-4435-82F9-88D0982DACC8}"/>
              </a:ext>
            </a:extLst>
          </p:cNvPr>
          <p:cNvSpPr/>
          <p:nvPr/>
        </p:nvSpPr>
        <p:spPr>
          <a:xfrm>
            <a:off x="6951452" y="4047093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89" name="object 37">
            <a:extLst>
              <a:ext uri="{FF2B5EF4-FFF2-40B4-BE49-F238E27FC236}">
                <a16:creationId xmlns:a16="http://schemas.microsoft.com/office/drawing/2014/main" id="{C82487E4-E999-4007-99CF-4ABC04643DC6}"/>
              </a:ext>
            </a:extLst>
          </p:cNvPr>
          <p:cNvSpPr/>
          <p:nvPr/>
        </p:nvSpPr>
        <p:spPr>
          <a:xfrm>
            <a:off x="6917668" y="4031787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1" name="object 36">
            <a:extLst>
              <a:ext uri="{FF2B5EF4-FFF2-40B4-BE49-F238E27FC236}">
                <a16:creationId xmlns:a16="http://schemas.microsoft.com/office/drawing/2014/main" id="{67E37ABC-3EA3-416B-A13A-B6967B48D999}"/>
              </a:ext>
            </a:extLst>
          </p:cNvPr>
          <p:cNvSpPr/>
          <p:nvPr/>
        </p:nvSpPr>
        <p:spPr>
          <a:xfrm>
            <a:off x="6375427" y="1354601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92" name="object 37">
            <a:extLst>
              <a:ext uri="{FF2B5EF4-FFF2-40B4-BE49-F238E27FC236}">
                <a16:creationId xmlns:a16="http://schemas.microsoft.com/office/drawing/2014/main" id="{B753ADA6-A9F5-41AE-93AD-D847770E2571}"/>
              </a:ext>
            </a:extLst>
          </p:cNvPr>
          <p:cNvSpPr/>
          <p:nvPr/>
        </p:nvSpPr>
        <p:spPr>
          <a:xfrm>
            <a:off x="6375427" y="1354601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3" name="object 45">
            <a:extLst>
              <a:ext uri="{FF2B5EF4-FFF2-40B4-BE49-F238E27FC236}">
                <a16:creationId xmlns:a16="http://schemas.microsoft.com/office/drawing/2014/main" id="{141B9B56-E9AD-4F3B-837C-180C648D75EF}"/>
              </a:ext>
            </a:extLst>
          </p:cNvPr>
          <p:cNvSpPr txBox="1"/>
          <p:nvPr/>
        </p:nvSpPr>
        <p:spPr>
          <a:xfrm>
            <a:off x="6537560" y="1449925"/>
            <a:ext cx="487117" cy="48410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編寫</a:t>
            </a:r>
            <a:endParaRPr kumimoji="0" lang="en-US" altLang="zh-TW" sz="1500" b="0" i="0" u="none" strike="noStrike" kern="1200" cap="none" spc="-4" normalizeH="0" baseline="0" noProof="0" dirty="0">
              <a:ln>
                <a:noFill/>
              </a:ln>
              <a:solidFill>
                <a:srgbClr val="385622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劇本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94" name="object 36">
            <a:extLst>
              <a:ext uri="{FF2B5EF4-FFF2-40B4-BE49-F238E27FC236}">
                <a16:creationId xmlns:a16="http://schemas.microsoft.com/office/drawing/2014/main" id="{53E1B33B-4E9D-4824-B48C-AC98AB9C88B4}"/>
              </a:ext>
            </a:extLst>
          </p:cNvPr>
          <p:cNvSpPr/>
          <p:nvPr/>
        </p:nvSpPr>
        <p:spPr>
          <a:xfrm>
            <a:off x="7417530" y="1380479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95" name="object 37">
            <a:extLst>
              <a:ext uri="{FF2B5EF4-FFF2-40B4-BE49-F238E27FC236}">
                <a16:creationId xmlns:a16="http://schemas.microsoft.com/office/drawing/2014/main" id="{085C893A-3895-4E66-8CC7-F7C3FF0856C1}"/>
              </a:ext>
            </a:extLst>
          </p:cNvPr>
          <p:cNvSpPr/>
          <p:nvPr/>
        </p:nvSpPr>
        <p:spPr>
          <a:xfrm>
            <a:off x="7417530" y="1380479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6" name="object 45">
            <a:extLst>
              <a:ext uri="{FF2B5EF4-FFF2-40B4-BE49-F238E27FC236}">
                <a16:creationId xmlns:a16="http://schemas.microsoft.com/office/drawing/2014/main" id="{986D5D44-1C08-41A7-AE93-2540CB842AFA}"/>
              </a:ext>
            </a:extLst>
          </p:cNvPr>
          <p:cNvSpPr txBox="1"/>
          <p:nvPr/>
        </p:nvSpPr>
        <p:spPr>
          <a:xfrm>
            <a:off x="7577431" y="1564362"/>
            <a:ext cx="507817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展演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97" name="object 36">
            <a:extLst>
              <a:ext uri="{FF2B5EF4-FFF2-40B4-BE49-F238E27FC236}">
                <a16:creationId xmlns:a16="http://schemas.microsoft.com/office/drawing/2014/main" id="{EF07E33C-FB15-4623-B962-D036A3319C0A}"/>
              </a:ext>
            </a:extLst>
          </p:cNvPr>
          <p:cNvSpPr/>
          <p:nvPr/>
        </p:nvSpPr>
        <p:spPr>
          <a:xfrm>
            <a:off x="8191393" y="4042855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492760" y="0"/>
                </a:moveTo>
                <a:lnTo>
                  <a:pt x="445321" y="2255"/>
                </a:lnTo>
                <a:lnTo>
                  <a:pt x="399154" y="8884"/>
                </a:lnTo>
                <a:lnTo>
                  <a:pt x="354466" y="19680"/>
                </a:lnTo>
                <a:lnTo>
                  <a:pt x="311464" y="34436"/>
                </a:lnTo>
                <a:lnTo>
                  <a:pt x="270355" y="52947"/>
                </a:lnTo>
                <a:lnTo>
                  <a:pt x="231346" y="75005"/>
                </a:lnTo>
                <a:lnTo>
                  <a:pt x="194643" y="100404"/>
                </a:lnTo>
                <a:lnTo>
                  <a:pt x="160454" y="128938"/>
                </a:lnTo>
                <a:lnTo>
                  <a:pt x="128985" y="160400"/>
                </a:lnTo>
                <a:lnTo>
                  <a:pt x="100444" y="194584"/>
                </a:lnTo>
                <a:lnTo>
                  <a:pt x="75037" y="231283"/>
                </a:lnTo>
                <a:lnTo>
                  <a:pt x="52971" y="270290"/>
                </a:lnTo>
                <a:lnTo>
                  <a:pt x="34453" y="311400"/>
                </a:lnTo>
                <a:lnTo>
                  <a:pt x="19690" y="354406"/>
                </a:lnTo>
                <a:lnTo>
                  <a:pt x="8889" y="399101"/>
                </a:lnTo>
                <a:lnTo>
                  <a:pt x="2256" y="445280"/>
                </a:lnTo>
                <a:lnTo>
                  <a:pt x="0" y="492734"/>
                </a:lnTo>
                <a:lnTo>
                  <a:pt x="2256" y="540193"/>
                </a:lnTo>
                <a:lnTo>
                  <a:pt x="8889" y="586375"/>
                </a:lnTo>
                <a:lnTo>
                  <a:pt x="19690" y="631074"/>
                </a:lnTo>
                <a:lnTo>
                  <a:pt x="34453" y="674084"/>
                </a:lnTo>
                <a:lnTo>
                  <a:pt x="52971" y="715197"/>
                </a:lnTo>
                <a:lnTo>
                  <a:pt x="75037" y="754208"/>
                </a:lnTo>
                <a:lnTo>
                  <a:pt x="100444" y="790909"/>
                </a:lnTo>
                <a:lnTo>
                  <a:pt x="128985" y="825096"/>
                </a:lnTo>
                <a:lnTo>
                  <a:pt x="160454" y="856560"/>
                </a:lnTo>
                <a:lnTo>
                  <a:pt x="194643" y="885096"/>
                </a:lnTo>
                <a:lnTo>
                  <a:pt x="231346" y="910497"/>
                </a:lnTo>
                <a:lnTo>
                  <a:pt x="270355" y="932556"/>
                </a:lnTo>
                <a:lnTo>
                  <a:pt x="311464" y="951068"/>
                </a:lnTo>
                <a:lnTo>
                  <a:pt x="354466" y="965825"/>
                </a:lnTo>
                <a:lnTo>
                  <a:pt x="399154" y="976622"/>
                </a:lnTo>
                <a:lnTo>
                  <a:pt x="445321" y="983251"/>
                </a:lnTo>
                <a:lnTo>
                  <a:pt x="492760" y="985507"/>
                </a:lnTo>
                <a:lnTo>
                  <a:pt x="540220" y="983251"/>
                </a:lnTo>
                <a:lnTo>
                  <a:pt x="586405" y="976622"/>
                </a:lnTo>
                <a:lnTo>
                  <a:pt x="631109" y="965825"/>
                </a:lnTo>
                <a:lnTo>
                  <a:pt x="674125" y="951068"/>
                </a:lnTo>
                <a:lnTo>
                  <a:pt x="715246" y="932556"/>
                </a:lnTo>
                <a:lnTo>
                  <a:pt x="754266" y="910497"/>
                </a:lnTo>
                <a:lnTo>
                  <a:pt x="790977" y="885096"/>
                </a:lnTo>
                <a:lnTo>
                  <a:pt x="825173" y="856560"/>
                </a:lnTo>
                <a:lnTo>
                  <a:pt x="856647" y="825096"/>
                </a:lnTo>
                <a:lnTo>
                  <a:pt x="885193" y="790909"/>
                </a:lnTo>
                <a:lnTo>
                  <a:pt x="910604" y="754208"/>
                </a:lnTo>
                <a:lnTo>
                  <a:pt x="932672" y="715197"/>
                </a:lnTo>
                <a:lnTo>
                  <a:pt x="951191" y="674084"/>
                </a:lnTo>
                <a:lnTo>
                  <a:pt x="965955" y="631074"/>
                </a:lnTo>
                <a:lnTo>
                  <a:pt x="976757" y="586375"/>
                </a:lnTo>
                <a:lnTo>
                  <a:pt x="983390" y="540193"/>
                </a:lnTo>
                <a:lnTo>
                  <a:pt x="985647" y="492734"/>
                </a:lnTo>
                <a:lnTo>
                  <a:pt x="983390" y="445280"/>
                </a:lnTo>
                <a:lnTo>
                  <a:pt x="976757" y="399101"/>
                </a:lnTo>
                <a:lnTo>
                  <a:pt x="965955" y="354406"/>
                </a:lnTo>
                <a:lnTo>
                  <a:pt x="951191" y="311400"/>
                </a:lnTo>
                <a:lnTo>
                  <a:pt x="932672" y="270290"/>
                </a:lnTo>
                <a:lnTo>
                  <a:pt x="910604" y="231283"/>
                </a:lnTo>
                <a:lnTo>
                  <a:pt x="885193" y="194584"/>
                </a:lnTo>
                <a:lnTo>
                  <a:pt x="856647" y="160400"/>
                </a:lnTo>
                <a:lnTo>
                  <a:pt x="825173" y="128938"/>
                </a:lnTo>
                <a:lnTo>
                  <a:pt x="790977" y="100404"/>
                </a:lnTo>
                <a:lnTo>
                  <a:pt x="754266" y="75005"/>
                </a:lnTo>
                <a:lnTo>
                  <a:pt x="715246" y="52947"/>
                </a:lnTo>
                <a:lnTo>
                  <a:pt x="674125" y="34436"/>
                </a:lnTo>
                <a:lnTo>
                  <a:pt x="631109" y="19680"/>
                </a:lnTo>
                <a:lnTo>
                  <a:pt x="586405" y="8884"/>
                </a:lnTo>
                <a:lnTo>
                  <a:pt x="540220" y="2255"/>
                </a:lnTo>
                <a:lnTo>
                  <a:pt x="49276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/>
          <a:p>
            <a:pPr marL="932498" marR="0" lvl="0" indent="0" algn="l" defTabSz="6858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新細明體" panose="02020500000000000000" pitchFamily="18" charset="-120"/>
              <a:cs typeface="細明體"/>
            </a:endParaRPr>
          </a:p>
        </p:txBody>
      </p:sp>
      <p:sp>
        <p:nvSpPr>
          <p:cNvPr id="98" name="object 37">
            <a:extLst>
              <a:ext uri="{FF2B5EF4-FFF2-40B4-BE49-F238E27FC236}">
                <a16:creationId xmlns:a16="http://schemas.microsoft.com/office/drawing/2014/main" id="{D94966CB-671F-4103-B7DE-3B5F3EFAA806}"/>
              </a:ext>
            </a:extLst>
          </p:cNvPr>
          <p:cNvSpPr/>
          <p:nvPr/>
        </p:nvSpPr>
        <p:spPr>
          <a:xfrm>
            <a:off x="8191393" y="4042855"/>
            <a:ext cx="713123" cy="740225"/>
          </a:xfrm>
          <a:custGeom>
            <a:avLst/>
            <a:gdLst/>
            <a:ahLst/>
            <a:cxnLst/>
            <a:rect l="l" t="t" r="r" b="b"/>
            <a:pathLst>
              <a:path w="986154" h="985520">
                <a:moveTo>
                  <a:pt x="0" y="492734"/>
                </a:moveTo>
                <a:lnTo>
                  <a:pt x="2256" y="445280"/>
                </a:lnTo>
                <a:lnTo>
                  <a:pt x="8889" y="399101"/>
                </a:lnTo>
                <a:lnTo>
                  <a:pt x="19690" y="354406"/>
                </a:lnTo>
                <a:lnTo>
                  <a:pt x="34453" y="311400"/>
                </a:lnTo>
                <a:lnTo>
                  <a:pt x="52971" y="270290"/>
                </a:lnTo>
                <a:lnTo>
                  <a:pt x="75037" y="231283"/>
                </a:lnTo>
                <a:lnTo>
                  <a:pt x="100444" y="194584"/>
                </a:lnTo>
                <a:lnTo>
                  <a:pt x="128985" y="160400"/>
                </a:lnTo>
                <a:lnTo>
                  <a:pt x="160454" y="128938"/>
                </a:lnTo>
                <a:lnTo>
                  <a:pt x="194643" y="100404"/>
                </a:lnTo>
                <a:lnTo>
                  <a:pt x="231346" y="75005"/>
                </a:lnTo>
                <a:lnTo>
                  <a:pt x="270355" y="52947"/>
                </a:lnTo>
                <a:lnTo>
                  <a:pt x="311464" y="34436"/>
                </a:lnTo>
                <a:lnTo>
                  <a:pt x="354466" y="19680"/>
                </a:lnTo>
                <a:lnTo>
                  <a:pt x="399154" y="8884"/>
                </a:lnTo>
                <a:lnTo>
                  <a:pt x="445321" y="2255"/>
                </a:lnTo>
                <a:lnTo>
                  <a:pt x="492760" y="0"/>
                </a:lnTo>
                <a:lnTo>
                  <a:pt x="540220" y="2255"/>
                </a:lnTo>
                <a:lnTo>
                  <a:pt x="586405" y="8884"/>
                </a:lnTo>
                <a:lnTo>
                  <a:pt x="631109" y="19680"/>
                </a:lnTo>
                <a:lnTo>
                  <a:pt x="674125" y="34436"/>
                </a:lnTo>
                <a:lnTo>
                  <a:pt x="715246" y="52947"/>
                </a:lnTo>
                <a:lnTo>
                  <a:pt x="754266" y="75005"/>
                </a:lnTo>
                <a:lnTo>
                  <a:pt x="790977" y="100404"/>
                </a:lnTo>
                <a:lnTo>
                  <a:pt x="825173" y="128938"/>
                </a:lnTo>
                <a:lnTo>
                  <a:pt x="856647" y="160400"/>
                </a:lnTo>
                <a:lnTo>
                  <a:pt x="885193" y="194584"/>
                </a:lnTo>
                <a:lnTo>
                  <a:pt x="910604" y="231283"/>
                </a:lnTo>
                <a:lnTo>
                  <a:pt x="932672" y="270290"/>
                </a:lnTo>
                <a:lnTo>
                  <a:pt x="951191" y="311400"/>
                </a:lnTo>
                <a:lnTo>
                  <a:pt x="965955" y="354406"/>
                </a:lnTo>
                <a:lnTo>
                  <a:pt x="976757" y="399101"/>
                </a:lnTo>
                <a:lnTo>
                  <a:pt x="983390" y="445280"/>
                </a:lnTo>
                <a:lnTo>
                  <a:pt x="985647" y="492734"/>
                </a:lnTo>
                <a:lnTo>
                  <a:pt x="983390" y="540193"/>
                </a:lnTo>
                <a:lnTo>
                  <a:pt x="976757" y="586375"/>
                </a:lnTo>
                <a:lnTo>
                  <a:pt x="965955" y="631074"/>
                </a:lnTo>
                <a:lnTo>
                  <a:pt x="951191" y="674084"/>
                </a:lnTo>
                <a:lnTo>
                  <a:pt x="932672" y="715197"/>
                </a:lnTo>
                <a:lnTo>
                  <a:pt x="910604" y="754208"/>
                </a:lnTo>
                <a:lnTo>
                  <a:pt x="885193" y="790909"/>
                </a:lnTo>
                <a:lnTo>
                  <a:pt x="856647" y="825096"/>
                </a:lnTo>
                <a:lnTo>
                  <a:pt x="825173" y="856560"/>
                </a:lnTo>
                <a:lnTo>
                  <a:pt x="790977" y="885096"/>
                </a:lnTo>
                <a:lnTo>
                  <a:pt x="754266" y="910497"/>
                </a:lnTo>
                <a:lnTo>
                  <a:pt x="715246" y="932556"/>
                </a:lnTo>
                <a:lnTo>
                  <a:pt x="674125" y="951068"/>
                </a:lnTo>
                <a:lnTo>
                  <a:pt x="631109" y="965825"/>
                </a:lnTo>
                <a:lnTo>
                  <a:pt x="586405" y="976622"/>
                </a:lnTo>
                <a:lnTo>
                  <a:pt x="540220" y="983251"/>
                </a:lnTo>
                <a:lnTo>
                  <a:pt x="492760" y="985507"/>
                </a:lnTo>
                <a:lnTo>
                  <a:pt x="445321" y="983251"/>
                </a:lnTo>
                <a:lnTo>
                  <a:pt x="399154" y="976622"/>
                </a:lnTo>
                <a:lnTo>
                  <a:pt x="354466" y="965825"/>
                </a:lnTo>
                <a:lnTo>
                  <a:pt x="311464" y="951068"/>
                </a:lnTo>
                <a:lnTo>
                  <a:pt x="270355" y="932556"/>
                </a:lnTo>
                <a:lnTo>
                  <a:pt x="231346" y="910497"/>
                </a:lnTo>
                <a:lnTo>
                  <a:pt x="194643" y="885096"/>
                </a:lnTo>
                <a:lnTo>
                  <a:pt x="160454" y="856560"/>
                </a:lnTo>
                <a:lnTo>
                  <a:pt x="128985" y="825096"/>
                </a:lnTo>
                <a:lnTo>
                  <a:pt x="100444" y="790909"/>
                </a:lnTo>
                <a:lnTo>
                  <a:pt x="75037" y="754208"/>
                </a:lnTo>
                <a:lnTo>
                  <a:pt x="52971" y="715197"/>
                </a:lnTo>
                <a:lnTo>
                  <a:pt x="34453" y="674084"/>
                </a:lnTo>
                <a:lnTo>
                  <a:pt x="19690" y="631074"/>
                </a:lnTo>
                <a:lnTo>
                  <a:pt x="8889" y="586375"/>
                </a:lnTo>
                <a:lnTo>
                  <a:pt x="2256" y="540193"/>
                </a:lnTo>
                <a:lnTo>
                  <a:pt x="0" y="492734"/>
                </a:lnTo>
                <a:close/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9" name="object 45">
            <a:extLst>
              <a:ext uri="{FF2B5EF4-FFF2-40B4-BE49-F238E27FC236}">
                <a16:creationId xmlns:a16="http://schemas.microsoft.com/office/drawing/2014/main" id="{E61DD355-3A7C-4E36-BD41-73A9D8DC6350}"/>
              </a:ext>
            </a:extLst>
          </p:cNvPr>
          <p:cNvSpPr txBox="1"/>
          <p:nvPr/>
        </p:nvSpPr>
        <p:spPr>
          <a:xfrm>
            <a:off x="8250324" y="4271409"/>
            <a:ext cx="809399" cy="255839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843B0C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回饋單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82" name="object 45">
            <a:extLst>
              <a:ext uri="{FF2B5EF4-FFF2-40B4-BE49-F238E27FC236}">
                <a16:creationId xmlns:a16="http://schemas.microsoft.com/office/drawing/2014/main" id="{CCFFF306-A309-40D8-B469-022EF60325FE}"/>
              </a:ext>
            </a:extLst>
          </p:cNvPr>
          <p:cNvSpPr txBox="1"/>
          <p:nvPr/>
        </p:nvSpPr>
        <p:spPr>
          <a:xfrm>
            <a:off x="4552600" y="3959665"/>
            <a:ext cx="879413" cy="70211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小日記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/</a:t>
            </a: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類比提示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/</a:t>
            </a: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影子像</a:t>
            </a:r>
            <a:r>
              <a:rPr kumimoji="0" lang="en-US" altLang="zh-TW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…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100" name="object 45">
            <a:extLst>
              <a:ext uri="{FF2B5EF4-FFF2-40B4-BE49-F238E27FC236}">
                <a16:creationId xmlns:a16="http://schemas.microsoft.com/office/drawing/2014/main" id="{43A5BC0E-DCF5-4804-8C5D-61F0D1F2CFA2}"/>
              </a:ext>
            </a:extLst>
          </p:cNvPr>
          <p:cNvSpPr txBox="1"/>
          <p:nvPr/>
        </p:nvSpPr>
        <p:spPr>
          <a:xfrm>
            <a:off x="5298241" y="1069891"/>
            <a:ext cx="675067" cy="240450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手電筒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  <p:sp>
        <p:nvSpPr>
          <p:cNvPr id="102" name="object 45">
            <a:extLst>
              <a:ext uri="{FF2B5EF4-FFF2-40B4-BE49-F238E27FC236}">
                <a16:creationId xmlns:a16="http://schemas.microsoft.com/office/drawing/2014/main" id="{C8EE60D4-56CA-4D01-AFFC-5B56A36BDFA5}"/>
              </a:ext>
            </a:extLst>
          </p:cNvPr>
          <p:cNvSpPr txBox="1"/>
          <p:nvPr/>
        </p:nvSpPr>
        <p:spPr>
          <a:xfrm>
            <a:off x="7064866" y="4137480"/>
            <a:ext cx="507817" cy="47128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0" lvl="0" indent="0" algn="l" defTabSz="685800" rtl="0" eaLnBrk="1" fontAlgn="auto" latinLnBrk="0" hangingPunct="1">
              <a:lnSpc>
                <a:spcPct val="1000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500" b="0" i="0" u="none" strike="noStrike" kern="1200" cap="none" spc="-4" normalizeH="0" baseline="0" noProof="0" dirty="0">
                <a:ln>
                  <a:noFill/>
                </a:ln>
                <a:solidFill>
                  <a:srgbClr val="385622"/>
                </a:solidFill>
                <a:effectLst/>
                <a:uLnTx/>
                <a:uFillTx/>
                <a:latin typeface="細明體"/>
                <a:ea typeface="新細明體" panose="02020500000000000000" pitchFamily="18" charset="-120"/>
                <a:cs typeface="細明體"/>
              </a:rPr>
              <a:t>紙偶製作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細明體"/>
              <a:ea typeface="+mn-ea"/>
              <a:cs typeface="細明體"/>
            </a:endParaRPr>
          </a:p>
        </p:txBody>
      </p:sp>
    </p:spTree>
    <p:extLst>
      <p:ext uri="{BB962C8B-B14F-4D97-AF65-F5344CB8AC3E}">
        <p14:creationId xmlns:p14="http://schemas.microsoft.com/office/powerpoint/2010/main" val="19963974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图片 32">
            <a:extLst>
              <a:ext uri="{FF2B5EF4-FFF2-40B4-BE49-F238E27FC236}">
                <a16:creationId xmlns:a16="http://schemas.microsoft.com/office/drawing/2014/main" id="{BE1021D1-EB82-447B-8893-3D3A82C495D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2303835" y="75266"/>
            <a:ext cx="6930033" cy="5996349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3478C2E1-9276-4EFD-A061-203CECAD46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5270267" y="-1506545"/>
            <a:ext cx="6855716" cy="5996349"/>
          </a:xfrm>
          <a:prstGeom prst="rect">
            <a:avLst/>
          </a:prstGeom>
        </p:spPr>
      </p:pic>
      <p:sp>
        <p:nvSpPr>
          <p:cNvPr id="35" name="矩形 34">
            <a:extLst>
              <a:ext uri="{FF2B5EF4-FFF2-40B4-BE49-F238E27FC236}">
                <a16:creationId xmlns:a16="http://schemas.microsoft.com/office/drawing/2014/main" id="{8576F878-D961-4975-B42B-95BEF48C727F}"/>
              </a:ext>
            </a:extLst>
          </p:cNvPr>
          <p:cNvSpPr/>
          <p:nvPr/>
        </p:nvSpPr>
        <p:spPr>
          <a:xfrm>
            <a:off x="4093793" y="1092512"/>
            <a:ext cx="27034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8000" spc="300" dirty="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微软雅黑" panose="020B0503020204020204" pitchFamily="34" charset="-122"/>
                <a:cs typeface="+mn-ea"/>
                <a:sym typeface="+mn-lt"/>
              </a:rPr>
              <a:t>02</a:t>
            </a:r>
            <a:endParaRPr lang="zh-CN" altLang="en-US" sz="8000" spc="300" dirty="0">
              <a:solidFill>
                <a:schemeClr val="tx1">
                  <a:lumMod val="65000"/>
                  <a:lumOff val="35000"/>
                </a:schemeClr>
              </a:solidFill>
              <a:latin typeface="Agency FB" panose="020B0503020202020204" pitchFamily="34" charset="0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6" name="TextBox 7">
            <a:extLst>
              <a:ext uri="{FF2B5EF4-FFF2-40B4-BE49-F238E27FC236}">
                <a16:creationId xmlns:a16="http://schemas.microsoft.com/office/drawing/2014/main" id="{41ECE763-AED7-4F9D-B764-CA20B87896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8512" y="2415951"/>
            <a:ext cx="5463353" cy="1468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zh-TW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</a:rPr>
              <a:t>生活課程應用</a:t>
            </a:r>
            <a:endParaRPr lang="en-US" altLang="zh-TW" sz="40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</a:endParaRPr>
          </a:p>
          <a:p>
            <a:pPr algn="ctr">
              <a:lnSpc>
                <a:spcPts val="6000"/>
              </a:lnSpc>
            </a:pPr>
            <a:r>
              <a:rPr lang="zh-TW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</a:rPr>
              <a:t>數位化多媒體教學策略</a:t>
            </a:r>
            <a:endParaRPr lang="zh-CN" altLang="en-US" sz="40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4318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6" grpId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22" name="Picture 3" descr="E:\丫头\png\小人\卡通类素材\dgy.png">
            <a:extLst>
              <a:ext uri="{FF2B5EF4-FFF2-40B4-BE49-F238E27FC236}">
                <a16:creationId xmlns:a16="http://schemas.microsoft.com/office/drawing/2014/main" id="{2C9C0FBD-BD7F-4DE4-BFA7-A36EE1C5CB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08447">
            <a:off x="71902" y="5266547"/>
            <a:ext cx="2761233" cy="174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3">
            <a:extLst>
              <a:ext uri="{FF2B5EF4-FFF2-40B4-BE49-F238E27FC236}">
                <a16:creationId xmlns:a16="http://schemas.microsoft.com/office/drawing/2014/main" id="{FAC4197D-9C1E-4E8D-B3A1-78CFE9756B57}"/>
              </a:ext>
            </a:extLst>
          </p:cNvPr>
          <p:cNvSpPr txBox="1"/>
          <p:nvPr/>
        </p:nvSpPr>
        <p:spPr>
          <a:xfrm>
            <a:off x="-36512" y="0"/>
            <a:ext cx="92170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kumimoji="1" lang="zh-TW" altLang="en-US" sz="4800" b="1" dirty="0">
                <a:solidFill>
                  <a:schemeClr val="accent5">
                    <a:lumMod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低年級較適合融入的數位多媒體</a:t>
            </a:r>
            <a:endParaRPr lang="zh-TW" altLang="en-US" sz="1800" b="0" i="0" u="none" strike="noStrike" baseline="0" dirty="0">
              <a:solidFill>
                <a:schemeClr val="accent5">
                  <a:lumMod val="75000"/>
                </a:schemeClr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8F182A56-5409-491F-9774-534896BA64D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1991" b="18882"/>
          <a:stretch/>
        </p:blipFill>
        <p:spPr>
          <a:xfrm>
            <a:off x="1233698" y="3705643"/>
            <a:ext cx="2214047" cy="1200791"/>
          </a:xfrm>
          <a:prstGeom prst="rect">
            <a:avLst/>
          </a:prstGeom>
        </p:spPr>
      </p:pic>
      <p:pic>
        <p:nvPicPr>
          <p:cNvPr id="30" name="圖片 29">
            <a:extLst>
              <a:ext uri="{FF2B5EF4-FFF2-40B4-BE49-F238E27FC236}">
                <a16:creationId xmlns:a16="http://schemas.microsoft.com/office/drawing/2014/main" id="{0074E8B9-BA64-40CA-B3F6-A4F7361FCD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775" y="1636262"/>
            <a:ext cx="1438476" cy="790685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9CEE6DE3-C4C5-4136-9CD0-1CEACEC7E1E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366" t="5608"/>
          <a:stretch/>
        </p:blipFill>
        <p:spPr>
          <a:xfrm>
            <a:off x="6300192" y="1072022"/>
            <a:ext cx="1610110" cy="2039160"/>
          </a:xfrm>
          <a:prstGeom prst="rect">
            <a:avLst/>
          </a:prstGeom>
        </p:spPr>
      </p:pic>
      <p:pic>
        <p:nvPicPr>
          <p:cNvPr id="32" name="圖片 31">
            <a:extLst>
              <a:ext uri="{FF2B5EF4-FFF2-40B4-BE49-F238E27FC236}">
                <a16:creationId xmlns:a16="http://schemas.microsoft.com/office/drawing/2014/main" id="{36D00941-2CA3-45EA-A9EF-202062F5097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312"/>
          <a:stretch/>
        </p:blipFill>
        <p:spPr>
          <a:xfrm>
            <a:off x="3821653" y="3038540"/>
            <a:ext cx="1552095" cy="2027537"/>
          </a:xfrm>
          <a:prstGeom prst="rect">
            <a:avLst/>
          </a:prstGeom>
        </p:spPr>
      </p:pic>
      <p:pic>
        <p:nvPicPr>
          <p:cNvPr id="33" name="圖片 32">
            <a:extLst>
              <a:ext uri="{FF2B5EF4-FFF2-40B4-BE49-F238E27FC236}">
                <a16:creationId xmlns:a16="http://schemas.microsoft.com/office/drawing/2014/main" id="{BA543715-E4EE-49E4-AEAC-28806FA5620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" r="3058"/>
          <a:stretch/>
        </p:blipFill>
        <p:spPr>
          <a:xfrm>
            <a:off x="3861983" y="1127742"/>
            <a:ext cx="1610110" cy="1927720"/>
          </a:xfrm>
          <a:prstGeom prst="rect">
            <a:avLst/>
          </a:prstGeom>
        </p:spPr>
      </p:pic>
      <p:pic>
        <p:nvPicPr>
          <p:cNvPr id="34" name="圖片 33">
            <a:extLst>
              <a:ext uri="{FF2B5EF4-FFF2-40B4-BE49-F238E27FC236}">
                <a16:creationId xmlns:a16="http://schemas.microsoft.com/office/drawing/2014/main" id="{6460D7C2-52BA-48BE-8979-400C31C7A372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57" t="15353"/>
          <a:stretch/>
        </p:blipFill>
        <p:spPr>
          <a:xfrm>
            <a:off x="6444208" y="3492831"/>
            <a:ext cx="1974140" cy="147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946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3241F050-819F-464C-A062-C9C8A43EA197}"/>
              </a:ext>
            </a:extLst>
          </p:cNvPr>
          <p:cNvSpPr txBox="1"/>
          <p:nvPr/>
        </p:nvSpPr>
        <p:spPr>
          <a:xfrm>
            <a:off x="880796" y="-194348"/>
            <a:ext cx="738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en-US" altLang="zh-TW" sz="4800" b="1" dirty="0" err="1">
                <a:solidFill>
                  <a:srgbClr val="C00000"/>
                </a:solidFill>
                <a:latin typeface="新細明體" panose="02020500000000000000" pitchFamily="18" charset="-120"/>
              </a:rPr>
              <a:t>Slido</a:t>
            </a:r>
            <a:r>
              <a:rPr lang="zh-TW" altLang="en-US" sz="4800" b="1" dirty="0">
                <a:solidFill>
                  <a:srgbClr val="C00000"/>
                </a:solidFill>
                <a:latin typeface="新細明體" panose="02020500000000000000" pitchFamily="18" charset="-120"/>
              </a:rPr>
              <a:t> </a:t>
            </a:r>
            <a:r>
              <a:rPr lang="zh-TW" altLang="en-US" sz="48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在生活課程的運用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3777429-6508-4935-9D13-E8339FA11BCA}"/>
              </a:ext>
            </a:extLst>
          </p:cNvPr>
          <p:cNvSpPr txBox="1"/>
          <p:nvPr/>
        </p:nvSpPr>
        <p:spPr>
          <a:xfrm>
            <a:off x="590743" y="4449575"/>
            <a:ext cx="8445754" cy="6643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800"/>
              </a:lnSpc>
            </a:pPr>
            <a:r>
              <a:rPr lang="en-US" altLang="zh-TW" sz="3600" b="0" i="0" u="none" strike="noStrike" baseline="0" dirty="0">
                <a:solidFill>
                  <a:srgbClr val="4D4D4D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•</a:t>
            </a:r>
            <a:r>
              <a:rPr lang="en-US" altLang="zh-TW" sz="36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https://www.slido.com/?experience_id=22-z</a:t>
            </a:r>
            <a:endParaRPr lang="zh-TW" altLang="en-US" sz="36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8DE45A2C-43C9-48D2-8668-3D29E986E2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2465673"/>
            <a:ext cx="1911484" cy="1893395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773D42DF-C420-4EA0-B11C-A6184EBC2C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620" y="2465672"/>
            <a:ext cx="2578598" cy="1934385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B0181447-0948-420D-9D0C-01C6507465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03195" y="2458496"/>
            <a:ext cx="2578599" cy="1934386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24E2B709-FE10-46D3-9A8C-FE3C855C91C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11354" t="4991" r="14207" b="55434"/>
          <a:stretch/>
        </p:blipFill>
        <p:spPr>
          <a:xfrm>
            <a:off x="2411760" y="1062383"/>
            <a:ext cx="4536233" cy="1305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024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4" name="Picture 3" descr="E:\丫头\png\小人\卡通类素材\dgy.png">
            <a:extLst>
              <a:ext uri="{FF2B5EF4-FFF2-40B4-BE49-F238E27FC236}">
                <a16:creationId xmlns:a16="http://schemas.microsoft.com/office/drawing/2014/main" id="{45E3F4ED-2D42-402D-8264-A375B17FA5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08447">
            <a:off x="-77586" y="3283958"/>
            <a:ext cx="2761233" cy="174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D21C554B-A2E2-480D-A5DD-11D68F92EBD8}"/>
              </a:ext>
            </a:extLst>
          </p:cNvPr>
          <p:cNvSpPr txBox="1"/>
          <p:nvPr/>
        </p:nvSpPr>
        <p:spPr>
          <a:xfrm>
            <a:off x="896606" y="-217837"/>
            <a:ext cx="76358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en-US" altLang="zh-TW" sz="4800" b="1" i="0" u="none" strike="noStrike" baseline="0" dirty="0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Kahoot!</a:t>
            </a:r>
            <a:r>
              <a:rPr lang="zh-TW" altLang="en-US" sz="4800" b="0" i="0" u="none" strike="noStrike" baseline="0" dirty="0">
                <a:solidFill>
                  <a:srgbClr val="4D4D4D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TW" altLang="en-US" sz="48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在生活課程的運用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35A88D4-984E-4615-AE1D-07FFC6308B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702" y="987574"/>
            <a:ext cx="2562568" cy="1921926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6B16D8D6-64B1-4E7C-9785-EADA87AB90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0309" y="3006915"/>
            <a:ext cx="2536155" cy="1941689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6FC4832B-D327-4934-A10F-7F2CFF2015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0152" y="3003949"/>
            <a:ext cx="2592288" cy="1944655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6F30C711-AC3A-4934-917F-4D67AC65214B}"/>
              </a:ext>
            </a:extLst>
          </p:cNvPr>
          <p:cNvSpPr txBox="1"/>
          <p:nvPr/>
        </p:nvSpPr>
        <p:spPr>
          <a:xfrm>
            <a:off x="6017231" y="2476705"/>
            <a:ext cx="29148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https://create.kahoot.it/</a:t>
            </a:r>
            <a:endParaRPr lang="zh-TW" altLang="en-US" dirty="0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CC3B818F-FE27-45E3-BDEA-BF70F351823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4140" y="994825"/>
            <a:ext cx="2552324" cy="1914675"/>
          </a:xfrm>
          <a:prstGeom prst="rect">
            <a:avLst/>
          </a:prstGeom>
        </p:spPr>
      </p:pic>
      <p:sp>
        <p:nvSpPr>
          <p:cNvPr id="12" name="文字方塊 11">
            <a:extLst>
              <a:ext uri="{FF2B5EF4-FFF2-40B4-BE49-F238E27FC236}">
                <a16:creationId xmlns:a16="http://schemas.microsoft.com/office/drawing/2014/main" id="{777F98CF-00FD-4006-8FAC-6CD01C28A4BD}"/>
              </a:ext>
            </a:extLst>
          </p:cNvPr>
          <p:cNvSpPr txBox="1"/>
          <p:nvPr/>
        </p:nvSpPr>
        <p:spPr>
          <a:xfrm>
            <a:off x="6017231" y="1893036"/>
            <a:ext cx="22492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https://kahoot.com/</a:t>
            </a:r>
            <a:endParaRPr lang="zh-TW" altLang="en-US" dirty="0"/>
          </a:p>
        </p:txBody>
      </p:sp>
      <p:pic>
        <p:nvPicPr>
          <p:cNvPr id="3" name="圖片 2">
            <a:hlinkClick r:id="rId9" action="ppaction://hlinkfile"/>
            <a:extLst>
              <a:ext uri="{FF2B5EF4-FFF2-40B4-BE49-F238E27FC236}">
                <a16:creationId xmlns:a16="http://schemas.microsoft.com/office/drawing/2014/main" id="{7DFD10B0-EB2F-4325-890E-D568F4AD9C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6773" y="1178784"/>
            <a:ext cx="603556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43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D98C9400-AD25-4876-8236-32DA29A1632E}"/>
              </a:ext>
            </a:extLst>
          </p:cNvPr>
          <p:cNvSpPr txBox="1"/>
          <p:nvPr/>
        </p:nvSpPr>
        <p:spPr>
          <a:xfrm>
            <a:off x="-733214" y="-308570"/>
            <a:ext cx="1061042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en-US" altLang="zh-TW" sz="4800" b="1" i="0" u="none" strike="noStrike" baseline="0" dirty="0" err="1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Jamboard</a:t>
            </a:r>
            <a:r>
              <a:rPr lang="zh-TW" altLang="en-US" sz="48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在生活課程的運用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8846413-0E33-4B24-BC2F-4ED3454CBB69}"/>
              </a:ext>
            </a:extLst>
          </p:cNvPr>
          <p:cNvSpPr txBox="1"/>
          <p:nvPr/>
        </p:nvSpPr>
        <p:spPr>
          <a:xfrm>
            <a:off x="5580112" y="4386536"/>
            <a:ext cx="26688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https://reurl.cc/r60xWx</a:t>
            </a:r>
            <a:endParaRPr lang="zh-TW" altLang="en-US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3D75871B-BC58-4DCB-A500-56593A1517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9609" y="1960035"/>
            <a:ext cx="1888681" cy="1894370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0BAA068A-8ABE-4464-8EE0-91D2279EAF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8740" y="1648110"/>
            <a:ext cx="4221913" cy="251177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8EFB59EF-22BE-457A-9C06-DAD8A34A8C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384" y="1052124"/>
            <a:ext cx="2313176" cy="1735274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7B2D2123-77DD-4005-9684-6AFAE05554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109" y="3020594"/>
            <a:ext cx="2313178" cy="173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1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4" name="Picture 3" descr="E:\丫头\png\小人\卡通类素材\dgy.png">
            <a:extLst>
              <a:ext uri="{FF2B5EF4-FFF2-40B4-BE49-F238E27FC236}">
                <a16:creationId xmlns:a16="http://schemas.microsoft.com/office/drawing/2014/main" id="{828BC9CC-1BE6-4072-874D-EE3BC0C53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08447">
            <a:off x="5599048" y="5119404"/>
            <a:ext cx="2761233" cy="174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7422EBB8-5D96-4D3B-A13C-60F91D6056A3}"/>
              </a:ext>
            </a:extLst>
          </p:cNvPr>
          <p:cNvSpPr txBox="1"/>
          <p:nvPr/>
        </p:nvSpPr>
        <p:spPr>
          <a:xfrm>
            <a:off x="1547664" y="-228273"/>
            <a:ext cx="668447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en-US" altLang="zh-TW" sz="4800" b="1" dirty="0">
                <a:solidFill>
                  <a:srgbClr val="C00000"/>
                </a:solidFill>
                <a:latin typeface="新細明體" panose="02020500000000000000" pitchFamily="18" charset="-120"/>
              </a:rPr>
              <a:t>Bing</a:t>
            </a:r>
            <a:r>
              <a:rPr lang="en-US" altLang="zh-TW" sz="4800" dirty="0">
                <a:solidFill>
                  <a:srgbClr val="4D4D4D"/>
                </a:solidFill>
                <a:latin typeface="新細明體" panose="02020500000000000000" pitchFamily="18" charset="-120"/>
              </a:rPr>
              <a:t> </a:t>
            </a:r>
            <a:r>
              <a:rPr lang="zh-TW" altLang="en-US" sz="48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在生活課程的運用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B90C269B-CA13-4722-97CC-36752F2178F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757" t="9740" r="2919" b="5498"/>
          <a:stretch/>
        </p:blipFill>
        <p:spPr>
          <a:xfrm>
            <a:off x="2970537" y="1009460"/>
            <a:ext cx="2582092" cy="1924234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C7BFB9E5-CDB9-49F4-96EE-7EC55115BD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853" y="3029805"/>
            <a:ext cx="2379332" cy="1784901"/>
          </a:xfrm>
          <a:prstGeom prst="rect">
            <a:avLst/>
          </a:prstGeom>
        </p:spPr>
      </p:pic>
      <p:pic>
        <p:nvPicPr>
          <p:cNvPr id="8" name="BING">
            <a:hlinkClick r:id="" action="ppaction://media"/>
            <a:extLst>
              <a:ext uri="{FF2B5EF4-FFF2-40B4-BE49-F238E27FC236}">
                <a16:creationId xmlns:a16="http://schemas.microsoft.com/office/drawing/2014/main" id="{B056D6F0-F33B-46E9-BC0D-7CB22DE45F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85421" y="3029805"/>
            <a:ext cx="3173157" cy="1784901"/>
          </a:xfrm>
          <a:prstGeom prst="rect">
            <a:avLst/>
          </a:prstGeom>
        </p:spPr>
      </p:pic>
      <p:grpSp>
        <p:nvGrpSpPr>
          <p:cNvPr id="9" name="群組 8">
            <a:extLst>
              <a:ext uri="{FF2B5EF4-FFF2-40B4-BE49-F238E27FC236}">
                <a16:creationId xmlns:a16="http://schemas.microsoft.com/office/drawing/2014/main" id="{B5A7403F-07A6-4F05-9F35-9AE3A40D311C}"/>
              </a:ext>
            </a:extLst>
          </p:cNvPr>
          <p:cNvGrpSpPr/>
          <p:nvPr/>
        </p:nvGrpSpPr>
        <p:grpSpPr>
          <a:xfrm>
            <a:off x="6336344" y="1009460"/>
            <a:ext cx="2582092" cy="3722530"/>
            <a:chOff x="9408350" y="3979637"/>
            <a:chExt cx="2159477" cy="2879951"/>
          </a:xfrm>
        </p:grpSpPr>
        <p:pic>
          <p:nvPicPr>
            <p:cNvPr id="10" name="圖片 9">
              <a:extLst>
                <a:ext uri="{FF2B5EF4-FFF2-40B4-BE49-F238E27FC236}">
                  <a16:creationId xmlns:a16="http://schemas.microsoft.com/office/drawing/2014/main" id="{79ACC811-5B55-41F6-80B8-0395417CE37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9408350" y="3979637"/>
              <a:ext cx="2159477" cy="2879951"/>
            </a:xfrm>
            <a:prstGeom prst="rect">
              <a:avLst/>
            </a:prstGeom>
          </p:spPr>
        </p:pic>
        <p:sp>
          <p:nvSpPr>
            <p:cNvPr id="11" name="橢圓 10">
              <a:extLst>
                <a:ext uri="{FF2B5EF4-FFF2-40B4-BE49-F238E27FC236}">
                  <a16:creationId xmlns:a16="http://schemas.microsoft.com/office/drawing/2014/main" id="{B25D7C9C-50F7-4D97-BEA5-4041C7523E54}"/>
                </a:ext>
              </a:extLst>
            </p:cNvPr>
            <p:cNvSpPr/>
            <p:nvPr/>
          </p:nvSpPr>
          <p:spPr>
            <a:xfrm>
              <a:off x="10911811" y="5175499"/>
              <a:ext cx="477582" cy="488226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/>
            </a:p>
          </p:txBody>
        </p:sp>
      </p:grpSp>
      <p:pic>
        <p:nvPicPr>
          <p:cNvPr id="3" name="圖片 2">
            <a:extLst>
              <a:ext uri="{FF2B5EF4-FFF2-40B4-BE49-F238E27FC236}">
                <a16:creationId xmlns:a16="http://schemas.microsoft.com/office/drawing/2014/main" id="{CDEFFBA6-6238-4180-8043-7556CD99261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62701" y="957755"/>
            <a:ext cx="1375675" cy="197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86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135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2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pic>
        <p:nvPicPr>
          <p:cNvPr id="4" name="Picture 3" descr="E:\丫头\png\小人\卡通类素材\dgy.png">
            <a:extLst>
              <a:ext uri="{FF2B5EF4-FFF2-40B4-BE49-F238E27FC236}">
                <a16:creationId xmlns:a16="http://schemas.microsoft.com/office/drawing/2014/main" id="{553A3A94-D5D3-4654-9A04-2F039AEE89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08447">
            <a:off x="6443476" y="3878256"/>
            <a:ext cx="2584095" cy="125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6ECD5620-F99B-4681-9A7A-B10942B62CF3}"/>
              </a:ext>
            </a:extLst>
          </p:cNvPr>
          <p:cNvSpPr txBox="1"/>
          <p:nvPr/>
        </p:nvSpPr>
        <p:spPr>
          <a:xfrm>
            <a:off x="-378296" y="-248922"/>
            <a:ext cx="99005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en-US" altLang="zh-TW" sz="4800" b="1" i="0" u="none" strike="noStrike" baseline="0" dirty="0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Google</a:t>
            </a:r>
            <a:r>
              <a:rPr lang="zh-TW" altLang="en-US" sz="4800" b="1" i="0" u="none" strike="noStrike" baseline="0" dirty="0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智慧鏡頭</a:t>
            </a:r>
            <a:r>
              <a:rPr lang="zh-TW" altLang="en-US" sz="48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在生活課程的運用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0C20CBBC-9C6F-459D-B379-0553470BF2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367" y="1135583"/>
            <a:ext cx="2850745" cy="1646055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C3E49FF-2B34-449B-B694-82C1EDED2B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8805" y="1135583"/>
            <a:ext cx="2850746" cy="1646055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7282A2A9-B5EA-4F69-9F60-61815D1120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9367" y="2836945"/>
            <a:ext cx="3681134" cy="2125532"/>
          </a:xfrm>
          <a:prstGeom prst="rect">
            <a:avLst/>
          </a:prstGeom>
        </p:spPr>
      </p:pic>
      <p:grpSp>
        <p:nvGrpSpPr>
          <p:cNvPr id="9" name="群組 8">
            <a:extLst>
              <a:ext uri="{FF2B5EF4-FFF2-40B4-BE49-F238E27FC236}">
                <a16:creationId xmlns:a16="http://schemas.microsoft.com/office/drawing/2014/main" id="{31C589E2-B74D-40B7-AB9B-A2453E6EC8E2}"/>
              </a:ext>
            </a:extLst>
          </p:cNvPr>
          <p:cNvGrpSpPr/>
          <p:nvPr/>
        </p:nvGrpSpPr>
        <p:grpSpPr>
          <a:xfrm>
            <a:off x="300445" y="1138068"/>
            <a:ext cx="2222473" cy="2945850"/>
            <a:chOff x="262404" y="1216554"/>
            <a:chExt cx="3064558" cy="4086998"/>
          </a:xfrm>
        </p:grpSpPr>
        <p:pic>
          <p:nvPicPr>
            <p:cNvPr id="10" name="圖片 9">
              <a:extLst>
                <a:ext uri="{FF2B5EF4-FFF2-40B4-BE49-F238E27FC236}">
                  <a16:creationId xmlns:a16="http://schemas.microsoft.com/office/drawing/2014/main" id="{B6AA9C53-D7FC-456D-9CAA-FD869C059E9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62404" y="1216554"/>
              <a:ext cx="3064558" cy="4086998"/>
            </a:xfrm>
            <a:prstGeom prst="rect">
              <a:avLst/>
            </a:prstGeom>
          </p:spPr>
        </p:pic>
        <p:sp>
          <p:nvSpPr>
            <p:cNvPr id="11" name="橢圓 10">
              <a:extLst>
                <a:ext uri="{FF2B5EF4-FFF2-40B4-BE49-F238E27FC236}">
                  <a16:creationId xmlns:a16="http://schemas.microsoft.com/office/drawing/2014/main" id="{100A7FC5-FD8F-4CCB-A011-65425365C8BB}"/>
                </a:ext>
              </a:extLst>
            </p:cNvPr>
            <p:cNvSpPr/>
            <p:nvPr/>
          </p:nvSpPr>
          <p:spPr>
            <a:xfrm>
              <a:off x="2207172" y="1963221"/>
              <a:ext cx="493987" cy="42041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56981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4958E5B3-7574-4B47-8647-EFF30F067BD9}"/>
              </a:ext>
            </a:extLst>
          </p:cNvPr>
          <p:cNvSpPr txBox="1"/>
          <p:nvPr/>
        </p:nvSpPr>
        <p:spPr>
          <a:xfrm>
            <a:off x="-733214" y="-194348"/>
            <a:ext cx="1061042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zh-TW" altLang="en-US" sz="4800" b="1" i="0" u="none" strike="noStrike" baseline="0" dirty="0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平板載具</a:t>
            </a:r>
            <a:r>
              <a:rPr lang="zh-TW" altLang="en-US" sz="4800" b="1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在生活課程的運用</a:t>
            </a:r>
            <a:endParaRPr lang="zh-TW" altLang="en-US" sz="1800" b="1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6" name="圖片 5" descr="DSC02532.JPG">
            <a:extLst>
              <a:ext uri="{FF2B5EF4-FFF2-40B4-BE49-F238E27FC236}">
                <a16:creationId xmlns:a16="http://schemas.microsoft.com/office/drawing/2014/main" id="{2E8E62B6-1451-4D04-B5FC-5BF406102C6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/>
          <a:srcRect t="16121" r="3269"/>
          <a:stretch/>
        </p:blipFill>
        <p:spPr>
          <a:xfrm>
            <a:off x="539552" y="1203598"/>
            <a:ext cx="2304256" cy="149857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兔說新語_第一組(配音檔)">
            <a:hlinkClick r:id="" action="ppaction://media"/>
            <a:extLst>
              <a:ext uri="{FF2B5EF4-FFF2-40B4-BE49-F238E27FC236}">
                <a16:creationId xmlns:a16="http://schemas.microsoft.com/office/drawing/2014/main" id="{215D26A9-2847-4A49-B228-362B00E77E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60449" y="1347614"/>
            <a:ext cx="5392377" cy="3163325"/>
          </a:xfrm>
          <a:prstGeom prst="rect">
            <a:avLst/>
          </a:prstGeom>
        </p:spPr>
      </p:pic>
      <p:pic>
        <p:nvPicPr>
          <p:cNvPr id="8" name="圖片 7" descr="IMAG6467.jpg">
            <a:extLst>
              <a:ext uri="{FF2B5EF4-FFF2-40B4-BE49-F238E27FC236}">
                <a16:creationId xmlns:a16="http://schemas.microsoft.com/office/drawing/2014/main" id="{00E76BA2-42CD-4C86-B6A2-A6DAF450CB3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/>
          <a:srcRect r="42566"/>
          <a:stretch/>
        </p:blipFill>
        <p:spPr>
          <a:xfrm>
            <a:off x="1043608" y="2929276"/>
            <a:ext cx="1433707" cy="18722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90324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5507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FB565A2D-4B70-421A-AA82-176ABA10E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4580479" y="36322"/>
            <a:ext cx="6855716" cy="599634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A35CF588-D099-41CE-96B9-64044F529E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187267" y="-2196181"/>
            <a:ext cx="6855716" cy="59963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E7E0A8-A37C-49D7-BF9B-26EB78B019B2}"/>
              </a:ext>
            </a:extLst>
          </p:cNvPr>
          <p:cNvSpPr txBox="1"/>
          <p:nvPr/>
        </p:nvSpPr>
        <p:spPr>
          <a:xfrm>
            <a:off x="-733214" y="-271549"/>
            <a:ext cx="1061042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zh-TW" altLang="en-US" sz="4800" b="0" i="0" u="none" strike="noStrike" baseline="0" dirty="0">
                <a:solidFill>
                  <a:srgbClr val="4D4D4D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運用</a:t>
            </a:r>
            <a:r>
              <a:rPr lang="en-US" altLang="zh-TW" sz="4800" b="1" i="0" u="none" strike="noStrike" baseline="0" dirty="0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Google</a:t>
            </a:r>
            <a:r>
              <a:rPr lang="zh-TW" altLang="en-US" sz="4800" b="1" i="0" u="none" strike="noStrike" baseline="0" dirty="0">
                <a:solidFill>
                  <a:srgbClr val="C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智慧鏡頭</a:t>
            </a:r>
            <a:r>
              <a:rPr lang="zh-TW" altLang="en-US" sz="4800" b="0" i="0" u="none" strike="noStrike" baseline="0" dirty="0">
                <a:solidFill>
                  <a:srgbClr val="00206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實作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07B994A-0AB5-43E0-9803-9FC3F47571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3824" y="1630597"/>
            <a:ext cx="5996350" cy="3375945"/>
          </a:xfrm>
          <a:prstGeom prst="rect">
            <a:avLst/>
          </a:prstGeom>
        </p:spPr>
      </p:pic>
      <p:sp>
        <p:nvSpPr>
          <p:cNvPr id="6" name="TextBox 3">
            <a:extLst>
              <a:ext uri="{FF2B5EF4-FFF2-40B4-BE49-F238E27FC236}">
                <a16:creationId xmlns:a16="http://schemas.microsoft.com/office/drawing/2014/main" id="{8AEE10AB-AA19-4A68-976E-2C5926816000}"/>
              </a:ext>
            </a:extLst>
          </p:cNvPr>
          <p:cNvSpPr txBox="1"/>
          <p:nvPr/>
        </p:nvSpPr>
        <p:spPr>
          <a:xfrm>
            <a:off x="-733214" y="505141"/>
            <a:ext cx="1061042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  <a:p>
            <a:pPr algn="ctr"/>
            <a:r>
              <a:rPr lang="zh-TW" altLang="en-US" sz="4800" b="0" i="0" u="none" strike="noStrike" baseline="0" dirty="0">
                <a:solidFill>
                  <a:srgbClr val="4D4D4D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這是哪裡</a:t>
            </a:r>
            <a:r>
              <a:rPr lang="en-US" altLang="zh-TW" sz="4800" b="0" i="0" u="none" strike="noStrike" baseline="0" dirty="0">
                <a:solidFill>
                  <a:srgbClr val="4D4D4D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?</a:t>
            </a:r>
            <a:endParaRPr lang="zh-TW" altLang="en-US" sz="1800" b="0" i="0" u="none" strike="noStrike" baseline="0" dirty="0">
              <a:solidFill>
                <a:srgbClr val="4D4D4D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621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椭圆 44">
            <a:extLst>
              <a:ext uri="{FF2B5EF4-FFF2-40B4-BE49-F238E27FC236}">
                <a16:creationId xmlns:a16="http://schemas.microsoft.com/office/drawing/2014/main" id="{E454A14A-DF0E-4445-8CD2-326CD300BC41}"/>
              </a:ext>
            </a:extLst>
          </p:cNvPr>
          <p:cNvSpPr/>
          <p:nvPr/>
        </p:nvSpPr>
        <p:spPr>
          <a:xfrm>
            <a:off x="732625" y="4538989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46" name="椭圆 45">
            <a:extLst>
              <a:ext uri="{FF2B5EF4-FFF2-40B4-BE49-F238E27FC236}">
                <a16:creationId xmlns:a16="http://schemas.microsoft.com/office/drawing/2014/main" id="{1C6C7268-3861-45A6-86FA-71E006048B9C}"/>
              </a:ext>
            </a:extLst>
          </p:cNvPr>
          <p:cNvSpPr/>
          <p:nvPr/>
        </p:nvSpPr>
        <p:spPr>
          <a:xfrm>
            <a:off x="3262952" y="4209523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47" name="椭圆 46">
            <a:extLst>
              <a:ext uri="{FF2B5EF4-FFF2-40B4-BE49-F238E27FC236}">
                <a16:creationId xmlns:a16="http://schemas.microsoft.com/office/drawing/2014/main" id="{2111C09F-E485-44FB-9EF6-69D92FA680B7}"/>
              </a:ext>
            </a:extLst>
          </p:cNvPr>
          <p:cNvSpPr/>
          <p:nvPr/>
        </p:nvSpPr>
        <p:spPr>
          <a:xfrm>
            <a:off x="-1230579" y="4744407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48" name="椭圆 47">
            <a:extLst>
              <a:ext uri="{FF2B5EF4-FFF2-40B4-BE49-F238E27FC236}">
                <a16:creationId xmlns:a16="http://schemas.microsoft.com/office/drawing/2014/main" id="{266B75BD-CD20-42F9-B28E-3CA091EC3624}"/>
              </a:ext>
            </a:extLst>
          </p:cNvPr>
          <p:cNvSpPr/>
          <p:nvPr/>
        </p:nvSpPr>
        <p:spPr>
          <a:xfrm>
            <a:off x="2134012" y="4335332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49" name="椭圆 48">
            <a:extLst>
              <a:ext uri="{FF2B5EF4-FFF2-40B4-BE49-F238E27FC236}">
                <a16:creationId xmlns:a16="http://schemas.microsoft.com/office/drawing/2014/main" id="{ECED6D48-85E6-46CE-97FD-68CE162E9647}"/>
              </a:ext>
            </a:extLst>
          </p:cNvPr>
          <p:cNvSpPr/>
          <p:nvPr/>
        </p:nvSpPr>
        <p:spPr>
          <a:xfrm>
            <a:off x="3750932" y="4407095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0" name="椭圆 49">
            <a:extLst>
              <a:ext uri="{FF2B5EF4-FFF2-40B4-BE49-F238E27FC236}">
                <a16:creationId xmlns:a16="http://schemas.microsoft.com/office/drawing/2014/main" id="{A31109DC-7942-4526-A6FD-DF09A709C96B}"/>
              </a:ext>
            </a:extLst>
          </p:cNvPr>
          <p:cNvSpPr/>
          <p:nvPr/>
        </p:nvSpPr>
        <p:spPr>
          <a:xfrm>
            <a:off x="-644227" y="4791298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1" name="椭圆 50">
            <a:extLst>
              <a:ext uri="{FF2B5EF4-FFF2-40B4-BE49-F238E27FC236}">
                <a16:creationId xmlns:a16="http://schemas.microsoft.com/office/drawing/2014/main" id="{5B7B1344-B96B-4FB8-BF3F-93FE3BFD7F60}"/>
              </a:ext>
            </a:extLst>
          </p:cNvPr>
          <p:cNvSpPr/>
          <p:nvPr/>
        </p:nvSpPr>
        <p:spPr>
          <a:xfrm>
            <a:off x="5586943" y="4205103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2" name="椭圆 51">
            <a:extLst>
              <a:ext uri="{FF2B5EF4-FFF2-40B4-BE49-F238E27FC236}">
                <a16:creationId xmlns:a16="http://schemas.microsoft.com/office/drawing/2014/main" id="{16466671-9A61-40C3-BE76-E4A8FEFFCAB4}"/>
              </a:ext>
            </a:extLst>
          </p:cNvPr>
          <p:cNvSpPr/>
          <p:nvPr/>
        </p:nvSpPr>
        <p:spPr>
          <a:xfrm>
            <a:off x="1172232" y="4636501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3" name="椭圆 52">
            <a:extLst>
              <a:ext uri="{FF2B5EF4-FFF2-40B4-BE49-F238E27FC236}">
                <a16:creationId xmlns:a16="http://schemas.microsoft.com/office/drawing/2014/main" id="{0C2F4BC4-D648-4C72-B5C8-2C0C48138723}"/>
              </a:ext>
            </a:extLst>
          </p:cNvPr>
          <p:cNvSpPr/>
          <p:nvPr/>
        </p:nvSpPr>
        <p:spPr>
          <a:xfrm>
            <a:off x="1632462" y="5376023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4" name="椭圆 53">
            <a:extLst>
              <a:ext uri="{FF2B5EF4-FFF2-40B4-BE49-F238E27FC236}">
                <a16:creationId xmlns:a16="http://schemas.microsoft.com/office/drawing/2014/main" id="{1F8C59A1-7467-4D4B-898A-9639C5C05CD9}"/>
              </a:ext>
            </a:extLst>
          </p:cNvPr>
          <p:cNvSpPr/>
          <p:nvPr/>
        </p:nvSpPr>
        <p:spPr>
          <a:xfrm>
            <a:off x="3057975" y="5332497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5" name="椭圆 54">
            <a:extLst>
              <a:ext uri="{FF2B5EF4-FFF2-40B4-BE49-F238E27FC236}">
                <a16:creationId xmlns:a16="http://schemas.microsoft.com/office/drawing/2014/main" id="{40692ED0-622E-41B6-8F9C-E44AB9DC6359}"/>
              </a:ext>
            </a:extLst>
          </p:cNvPr>
          <p:cNvSpPr/>
          <p:nvPr/>
        </p:nvSpPr>
        <p:spPr>
          <a:xfrm>
            <a:off x="2318015" y="5452196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6" name="椭圆 55">
            <a:extLst>
              <a:ext uri="{FF2B5EF4-FFF2-40B4-BE49-F238E27FC236}">
                <a16:creationId xmlns:a16="http://schemas.microsoft.com/office/drawing/2014/main" id="{3EE82FC0-640C-4C31-A2F3-1D9F84C31055}"/>
              </a:ext>
            </a:extLst>
          </p:cNvPr>
          <p:cNvSpPr/>
          <p:nvPr/>
        </p:nvSpPr>
        <p:spPr>
          <a:xfrm>
            <a:off x="4211670" y="3645880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7" name="椭圆 56">
            <a:extLst>
              <a:ext uri="{FF2B5EF4-FFF2-40B4-BE49-F238E27FC236}">
                <a16:creationId xmlns:a16="http://schemas.microsoft.com/office/drawing/2014/main" id="{7EC0559B-C82D-449B-A9F4-5B764AC7D4AA}"/>
              </a:ext>
            </a:extLst>
          </p:cNvPr>
          <p:cNvSpPr/>
          <p:nvPr/>
        </p:nvSpPr>
        <p:spPr>
          <a:xfrm>
            <a:off x="4401804" y="3769129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8" name="椭圆 57">
            <a:extLst>
              <a:ext uri="{FF2B5EF4-FFF2-40B4-BE49-F238E27FC236}">
                <a16:creationId xmlns:a16="http://schemas.microsoft.com/office/drawing/2014/main" id="{1ADA4A7C-7325-40CF-90F8-8D2DC3DF73F0}"/>
              </a:ext>
            </a:extLst>
          </p:cNvPr>
          <p:cNvSpPr/>
          <p:nvPr/>
        </p:nvSpPr>
        <p:spPr>
          <a:xfrm>
            <a:off x="2153871" y="5333778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9" name="椭圆 58">
            <a:extLst>
              <a:ext uri="{FF2B5EF4-FFF2-40B4-BE49-F238E27FC236}">
                <a16:creationId xmlns:a16="http://schemas.microsoft.com/office/drawing/2014/main" id="{B2EDD5EE-FAD6-4F11-87ED-E5266AF8CB0E}"/>
              </a:ext>
            </a:extLst>
          </p:cNvPr>
          <p:cNvSpPr/>
          <p:nvPr/>
        </p:nvSpPr>
        <p:spPr>
          <a:xfrm>
            <a:off x="3470435" y="4057069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0" name="椭圆 59">
            <a:extLst>
              <a:ext uri="{FF2B5EF4-FFF2-40B4-BE49-F238E27FC236}">
                <a16:creationId xmlns:a16="http://schemas.microsoft.com/office/drawing/2014/main" id="{B5FE4FE4-98FC-47F5-81F2-5AD828FF1D35}"/>
              </a:ext>
            </a:extLst>
          </p:cNvPr>
          <p:cNvSpPr/>
          <p:nvPr/>
        </p:nvSpPr>
        <p:spPr>
          <a:xfrm>
            <a:off x="2649672" y="5055968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1" name="椭圆 60">
            <a:extLst>
              <a:ext uri="{FF2B5EF4-FFF2-40B4-BE49-F238E27FC236}">
                <a16:creationId xmlns:a16="http://schemas.microsoft.com/office/drawing/2014/main" id="{F0BEE6EC-3EBF-4E4C-8BF2-2D3627D31043}"/>
              </a:ext>
            </a:extLst>
          </p:cNvPr>
          <p:cNvSpPr/>
          <p:nvPr/>
        </p:nvSpPr>
        <p:spPr>
          <a:xfrm>
            <a:off x="5068246" y="4065582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2" name="椭圆 61">
            <a:extLst>
              <a:ext uri="{FF2B5EF4-FFF2-40B4-BE49-F238E27FC236}">
                <a16:creationId xmlns:a16="http://schemas.microsoft.com/office/drawing/2014/main" id="{A424C1BE-7407-4867-8FD1-FC5D5B41B838}"/>
              </a:ext>
            </a:extLst>
          </p:cNvPr>
          <p:cNvSpPr/>
          <p:nvPr/>
        </p:nvSpPr>
        <p:spPr>
          <a:xfrm>
            <a:off x="-2077138" y="4074586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3" name="椭圆 62">
            <a:extLst>
              <a:ext uri="{FF2B5EF4-FFF2-40B4-BE49-F238E27FC236}">
                <a16:creationId xmlns:a16="http://schemas.microsoft.com/office/drawing/2014/main" id="{D7F7EBA4-C847-4B22-A29C-FEDE07EA31ED}"/>
              </a:ext>
            </a:extLst>
          </p:cNvPr>
          <p:cNvSpPr/>
          <p:nvPr/>
        </p:nvSpPr>
        <p:spPr>
          <a:xfrm>
            <a:off x="2874631" y="3758638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4" name="椭圆 63">
            <a:extLst>
              <a:ext uri="{FF2B5EF4-FFF2-40B4-BE49-F238E27FC236}">
                <a16:creationId xmlns:a16="http://schemas.microsoft.com/office/drawing/2014/main" id="{AD2932D7-DF3F-4028-BD29-5B7122C77A67}"/>
              </a:ext>
            </a:extLst>
          </p:cNvPr>
          <p:cNvSpPr/>
          <p:nvPr/>
        </p:nvSpPr>
        <p:spPr>
          <a:xfrm>
            <a:off x="3563871" y="5391084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5" name="椭圆 64">
            <a:extLst>
              <a:ext uri="{FF2B5EF4-FFF2-40B4-BE49-F238E27FC236}">
                <a16:creationId xmlns:a16="http://schemas.microsoft.com/office/drawing/2014/main" id="{824770F2-32E7-41C7-A8FF-F3F32BDFE156}"/>
              </a:ext>
            </a:extLst>
          </p:cNvPr>
          <p:cNvSpPr/>
          <p:nvPr/>
        </p:nvSpPr>
        <p:spPr>
          <a:xfrm>
            <a:off x="1475986" y="4849779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6" name="椭圆 65">
            <a:extLst>
              <a:ext uri="{FF2B5EF4-FFF2-40B4-BE49-F238E27FC236}">
                <a16:creationId xmlns:a16="http://schemas.microsoft.com/office/drawing/2014/main" id="{614F989B-82F5-451A-B290-078397AFEDCD}"/>
              </a:ext>
            </a:extLst>
          </p:cNvPr>
          <p:cNvSpPr/>
          <p:nvPr/>
        </p:nvSpPr>
        <p:spPr>
          <a:xfrm>
            <a:off x="2583996" y="4239941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7" name="椭圆 66">
            <a:extLst>
              <a:ext uri="{FF2B5EF4-FFF2-40B4-BE49-F238E27FC236}">
                <a16:creationId xmlns:a16="http://schemas.microsoft.com/office/drawing/2014/main" id="{7880692A-1195-4C95-82B7-8C8ED36D27E6}"/>
              </a:ext>
            </a:extLst>
          </p:cNvPr>
          <p:cNvSpPr/>
          <p:nvPr/>
        </p:nvSpPr>
        <p:spPr>
          <a:xfrm>
            <a:off x="1847174" y="5463436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8" name="椭圆 67">
            <a:extLst>
              <a:ext uri="{FF2B5EF4-FFF2-40B4-BE49-F238E27FC236}">
                <a16:creationId xmlns:a16="http://schemas.microsoft.com/office/drawing/2014/main" id="{448D81D1-1445-4709-9708-325D9B7C3523}"/>
              </a:ext>
            </a:extLst>
          </p:cNvPr>
          <p:cNvSpPr/>
          <p:nvPr/>
        </p:nvSpPr>
        <p:spPr>
          <a:xfrm>
            <a:off x="4505525" y="4107916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69" name="椭圆 68">
            <a:extLst>
              <a:ext uri="{FF2B5EF4-FFF2-40B4-BE49-F238E27FC236}">
                <a16:creationId xmlns:a16="http://schemas.microsoft.com/office/drawing/2014/main" id="{3CC23FB4-C1DD-46ED-B0BD-DC21B57978C2}"/>
              </a:ext>
            </a:extLst>
          </p:cNvPr>
          <p:cNvSpPr/>
          <p:nvPr/>
        </p:nvSpPr>
        <p:spPr>
          <a:xfrm>
            <a:off x="3693223" y="4095639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0" name="椭圆 69">
            <a:extLst>
              <a:ext uri="{FF2B5EF4-FFF2-40B4-BE49-F238E27FC236}">
                <a16:creationId xmlns:a16="http://schemas.microsoft.com/office/drawing/2014/main" id="{BA72ECAC-CA83-43A0-8C4A-54514C224069}"/>
              </a:ext>
            </a:extLst>
          </p:cNvPr>
          <p:cNvSpPr/>
          <p:nvPr/>
        </p:nvSpPr>
        <p:spPr>
          <a:xfrm>
            <a:off x="2985571" y="3819985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1" name="椭圆 70">
            <a:extLst>
              <a:ext uri="{FF2B5EF4-FFF2-40B4-BE49-F238E27FC236}">
                <a16:creationId xmlns:a16="http://schemas.microsoft.com/office/drawing/2014/main" id="{4D553033-A2EE-4F15-BF17-2246DC43015A}"/>
              </a:ext>
            </a:extLst>
          </p:cNvPr>
          <p:cNvSpPr/>
          <p:nvPr/>
        </p:nvSpPr>
        <p:spPr>
          <a:xfrm>
            <a:off x="1498775" y="4920117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2" name="椭圆 71">
            <a:extLst>
              <a:ext uri="{FF2B5EF4-FFF2-40B4-BE49-F238E27FC236}">
                <a16:creationId xmlns:a16="http://schemas.microsoft.com/office/drawing/2014/main" id="{FD825353-9805-4F5B-BCE5-B21AFD1225B0}"/>
              </a:ext>
            </a:extLst>
          </p:cNvPr>
          <p:cNvSpPr/>
          <p:nvPr/>
        </p:nvSpPr>
        <p:spPr>
          <a:xfrm>
            <a:off x="1925667" y="5217975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3" name="椭圆 72">
            <a:extLst>
              <a:ext uri="{FF2B5EF4-FFF2-40B4-BE49-F238E27FC236}">
                <a16:creationId xmlns:a16="http://schemas.microsoft.com/office/drawing/2014/main" id="{BBFB204B-BF1C-4E5F-AB82-136CCF672E31}"/>
              </a:ext>
            </a:extLst>
          </p:cNvPr>
          <p:cNvSpPr/>
          <p:nvPr/>
        </p:nvSpPr>
        <p:spPr>
          <a:xfrm>
            <a:off x="1151272" y="4849779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4" name="椭圆 73">
            <a:extLst>
              <a:ext uri="{FF2B5EF4-FFF2-40B4-BE49-F238E27FC236}">
                <a16:creationId xmlns:a16="http://schemas.microsoft.com/office/drawing/2014/main" id="{5A40FB96-A8FE-4E94-85F4-9DDA7EA59CAE}"/>
              </a:ext>
            </a:extLst>
          </p:cNvPr>
          <p:cNvSpPr/>
          <p:nvPr/>
        </p:nvSpPr>
        <p:spPr>
          <a:xfrm>
            <a:off x="1092805" y="4920117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5" name="椭圆 74">
            <a:extLst>
              <a:ext uri="{FF2B5EF4-FFF2-40B4-BE49-F238E27FC236}">
                <a16:creationId xmlns:a16="http://schemas.microsoft.com/office/drawing/2014/main" id="{5F091BF4-7DE1-4C47-B1B2-2F4B5129967F}"/>
              </a:ext>
            </a:extLst>
          </p:cNvPr>
          <p:cNvSpPr/>
          <p:nvPr/>
        </p:nvSpPr>
        <p:spPr>
          <a:xfrm>
            <a:off x="834289" y="4562557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6" name="椭圆 75">
            <a:extLst>
              <a:ext uri="{FF2B5EF4-FFF2-40B4-BE49-F238E27FC236}">
                <a16:creationId xmlns:a16="http://schemas.microsoft.com/office/drawing/2014/main" id="{BD4A59B5-2386-4B69-8C43-256302F4ECE0}"/>
              </a:ext>
            </a:extLst>
          </p:cNvPr>
          <p:cNvSpPr/>
          <p:nvPr/>
        </p:nvSpPr>
        <p:spPr>
          <a:xfrm>
            <a:off x="2655530" y="398239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7" name="椭圆 76">
            <a:extLst>
              <a:ext uri="{FF2B5EF4-FFF2-40B4-BE49-F238E27FC236}">
                <a16:creationId xmlns:a16="http://schemas.microsoft.com/office/drawing/2014/main" id="{5EB39C0D-4D19-47DB-A923-01233B793CD4}"/>
              </a:ext>
            </a:extLst>
          </p:cNvPr>
          <p:cNvSpPr/>
          <p:nvPr/>
        </p:nvSpPr>
        <p:spPr>
          <a:xfrm>
            <a:off x="3918743" y="5409397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8" name="椭圆 77">
            <a:extLst>
              <a:ext uri="{FF2B5EF4-FFF2-40B4-BE49-F238E27FC236}">
                <a16:creationId xmlns:a16="http://schemas.microsoft.com/office/drawing/2014/main" id="{BA731FAC-22CF-466D-BF1E-322B995345A4}"/>
              </a:ext>
            </a:extLst>
          </p:cNvPr>
          <p:cNvSpPr/>
          <p:nvPr/>
        </p:nvSpPr>
        <p:spPr>
          <a:xfrm>
            <a:off x="2022842" y="5564194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79" name="椭圆 78">
            <a:extLst>
              <a:ext uri="{FF2B5EF4-FFF2-40B4-BE49-F238E27FC236}">
                <a16:creationId xmlns:a16="http://schemas.microsoft.com/office/drawing/2014/main" id="{4751590F-2DA2-4DF8-8CEE-CB2A5646EF3F}"/>
              </a:ext>
            </a:extLst>
          </p:cNvPr>
          <p:cNvSpPr/>
          <p:nvPr/>
        </p:nvSpPr>
        <p:spPr>
          <a:xfrm>
            <a:off x="-193032" y="476532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0" name="椭圆 79">
            <a:extLst>
              <a:ext uri="{FF2B5EF4-FFF2-40B4-BE49-F238E27FC236}">
                <a16:creationId xmlns:a16="http://schemas.microsoft.com/office/drawing/2014/main" id="{90206742-CC19-458E-8F37-E4BA6D976ECE}"/>
              </a:ext>
            </a:extLst>
          </p:cNvPr>
          <p:cNvSpPr/>
          <p:nvPr/>
        </p:nvSpPr>
        <p:spPr>
          <a:xfrm>
            <a:off x="641615" y="4920117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1" name="椭圆 80">
            <a:extLst>
              <a:ext uri="{FF2B5EF4-FFF2-40B4-BE49-F238E27FC236}">
                <a16:creationId xmlns:a16="http://schemas.microsoft.com/office/drawing/2014/main" id="{0F50D128-29B6-4C7A-8DDE-A3684C7DC4FD}"/>
              </a:ext>
            </a:extLst>
          </p:cNvPr>
          <p:cNvSpPr/>
          <p:nvPr/>
        </p:nvSpPr>
        <p:spPr>
          <a:xfrm>
            <a:off x="3660599" y="4145135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2" name="椭圆 81">
            <a:extLst>
              <a:ext uri="{FF2B5EF4-FFF2-40B4-BE49-F238E27FC236}">
                <a16:creationId xmlns:a16="http://schemas.microsoft.com/office/drawing/2014/main" id="{C6A36204-03A5-455A-8F83-01457CA43AFD}"/>
              </a:ext>
            </a:extLst>
          </p:cNvPr>
          <p:cNvSpPr/>
          <p:nvPr/>
        </p:nvSpPr>
        <p:spPr>
          <a:xfrm>
            <a:off x="2470696" y="394295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3" name="椭圆 82">
            <a:extLst>
              <a:ext uri="{FF2B5EF4-FFF2-40B4-BE49-F238E27FC236}">
                <a16:creationId xmlns:a16="http://schemas.microsoft.com/office/drawing/2014/main" id="{0E129D71-E356-4C19-BEF9-EBC539B38633}"/>
              </a:ext>
            </a:extLst>
          </p:cNvPr>
          <p:cNvSpPr/>
          <p:nvPr/>
        </p:nvSpPr>
        <p:spPr>
          <a:xfrm>
            <a:off x="4041083" y="4383149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4" name="椭圆 83">
            <a:extLst>
              <a:ext uri="{FF2B5EF4-FFF2-40B4-BE49-F238E27FC236}">
                <a16:creationId xmlns:a16="http://schemas.microsoft.com/office/drawing/2014/main" id="{03189F9C-B2C6-40AC-A6E7-BFE17D5F57E3}"/>
              </a:ext>
            </a:extLst>
          </p:cNvPr>
          <p:cNvSpPr/>
          <p:nvPr/>
        </p:nvSpPr>
        <p:spPr>
          <a:xfrm>
            <a:off x="949815" y="4952767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5" name="椭圆 84">
            <a:extLst>
              <a:ext uri="{FF2B5EF4-FFF2-40B4-BE49-F238E27FC236}">
                <a16:creationId xmlns:a16="http://schemas.microsoft.com/office/drawing/2014/main" id="{1DE6ABAD-6F99-44A2-AF2B-B197C0E8C75B}"/>
              </a:ext>
            </a:extLst>
          </p:cNvPr>
          <p:cNvSpPr/>
          <p:nvPr/>
        </p:nvSpPr>
        <p:spPr>
          <a:xfrm>
            <a:off x="-1135601" y="4674273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6" name="椭圆 85">
            <a:extLst>
              <a:ext uri="{FF2B5EF4-FFF2-40B4-BE49-F238E27FC236}">
                <a16:creationId xmlns:a16="http://schemas.microsoft.com/office/drawing/2014/main" id="{B1F85051-EACE-4E2E-B621-71588441B24F}"/>
              </a:ext>
            </a:extLst>
          </p:cNvPr>
          <p:cNvSpPr/>
          <p:nvPr/>
        </p:nvSpPr>
        <p:spPr>
          <a:xfrm>
            <a:off x="4642588" y="4334429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7" name="椭圆 86">
            <a:extLst>
              <a:ext uri="{FF2B5EF4-FFF2-40B4-BE49-F238E27FC236}">
                <a16:creationId xmlns:a16="http://schemas.microsoft.com/office/drawing/2014/main" id="{45735D20-6EB3-42E9-AF72-A5E3C3FD7A81}"/>
              </a:ext>
            </a:extLst>
          </p:cNvPr>
          <p:cNvSpPr/>
          <p:nvPr/>
        </p:nvSpPr>
        <p:spPr>
          <a:xfrm>
            <a:off x="3559851" y="4354831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8" name="椭圆 87">
            <a:extLst>
              <a:ext uri="{FF2B5EF4-FFF2-40B4-BE49-F238E27FC236}">
                <a16:creationId xmlns:a16="http://schemas.microsoft.com/office/drawing/2014/main" id="{B61F1AE0-74D1-4562-AC16-5CFE029096CF}"/>
              </a:ext>
            </a:extLst>
          </p:cNvPr>
          <p:cNvSpPr/>
          <p:nvPr/>
        </p:nvSpPr>
        <p:spPr>
          <a:xfrm>
            <a:off x="1887146" y="5482063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89" name="椭圆 88">
            <a:extLst>
              <a:ext uri="{FF2B5EF4-FFF2-40B4-BE49-F238E27FC236}">
                <a16:creationId xmlns:a16="http://schemas.microsoft.com/office/drawing/2014/main" id="{ECEAAE16-A249-4C6E-AEB7-BE401056AAEE}"/>
              </a:ext>
            </a:extLst>
          </p:cNvPr>
          <p:cNvSpPr/>
          <p:nvPr/>
        </p:nvSpPr>
        <p:spPr>
          <a:xfrm>
            <a:off x="-835308" y="4739034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0" name="椭圆 89">
            <a:extLst>
              <a:ext uri="{FF2B5EF4-FFF2-40B4-BE49-F238E27FC236}">
                <a16:creationId xmlns:a16="http://schemas.microsoft.com/office/drawing/2014/main" id="{A98785B2-5B12-47CB-B23C-D59F7CA7FC80}"/>
              </a:ext>
            </a:extLst>
          </p:cNvPr>
          <p:cNvSpPr/>
          <p:nvPr/>
        </p:nvSpPr>
        <p:spPr>
          <a:xfrm>
            <a:off x="125861" y="5119735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1" name="椭圆 90">
            <a:extLst>
              <a:ext uri="{FF2B5EF4-FFF2-40B4-BE49-F238E27FC236}">
                <a16:creationId xmlns:a16="http://schemas.microsoft.com/office/drawing/2014/main" id="{6B039B02-10D2-4BB5-B3D5-5F2BB4642705}"/>
              </a:ext>
            </a:extLst>
          </p:cNvPr>
          <p:cNvSpPr/>
          <p:nvPr/>
        </p:nvSpPr>
        <p:spPr>
          <a:xfrm>
            <a:off x="2851121" y="4531107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2" name="椭圆 91">
            <a:extLst>
              <a:ext uri="{FF2B5EF4-FFF2-40B4-BE49-F238E27FC236}">
                <a16:creationId xmlns:a16="http://schemas.microsoft.com/office/drawing/2014/main" id="{37D0C73E-9288-46E2-A396-C37E016248AB}"/>
              </a:ext>
            </a:extLst>
          </p:cNvPr>
          <p:cNvSpPr/>
          <p:nvPr/>
        </p:nvSpPr>
        <p:spPr>
          <a:xfrm>
            <a:off x="4460029" y="4459998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3" name="椭圆 92">
            <a:extLst>
              <a:ext uri="{FF2B5EF4-FFF2-40B4-BE49-F238E27FC236}">
                <a16:creationId xmlns:a16="http://schemas.microsoft.com/office/drawing/2014/main" id="{AA2B84EF-5405-4EB3-B0B9-AD59D84B41D1}"/>
              </a:ext>
            </a:extLst>
          </p:cNvPr>
          <p:cNvSpPr/>
          <p:nvPr/>
        </p:nvSpPr>
        <p:spPr>
          <a:xfrm>
            <a:off x="5108257" y="4360719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4" name="椭圆 93">
            <a:extLst>
              <a:ext uri="{FF2B5EF4-FFF2-40B4-BE49-F238E27FC236}">
                <a16:creationId xmlns:a16="http://schemas.microsoft.com/office/drawing/2014/main" id="{4E2B8713-C0B8-4662-9F6F-66577F846090}"/>
              </a:ext>
            </a:extLst>
          </p:cNvPr>
          <p:cNvSpPr/>
          <p:nvPr/>
        </p:nvSpPr>
        <p:spPr>
          <a:xfrm>
            <a:off x="5614941" y="4435532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5" name="椭圆 94">
            <a:extLst>
              <a:ext uri="{FF2B5EF4-FFF2-40B4-BE49-F238E27FC236}">
                <a16:creationId xmlns:a16="http://schemas.microsoft.com/office/drawing/2014/main" id="{A0D36C64-5DAE-4C71-8487-76CBC215F2B7}"/>
              </a:ext>
            </a:extLst>
          </p:cNvPr>
          <p:cNvSpPr/>
          <p:nvPr/>
        </p:nvSpPr>
        <p:spPr>
          <a:xfrm>
            <a:off x="4057871" y="4231569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6" name="椭圆 95">
            <a:extLst>
              <a:ext uri="{FF2B5EF4-FFF2-40B4-BE49-F238E27FC236}">
                <a16:creationId xmlns:a16="http://schemas.microsoft.com/office/drawing/2014/main" id="{B27FF1D2-3465-4656-8BC9-3942F3A728BC}"/>
              </a:ext>
            </a:extLst>
          </p:cNvPr>
          <p:cNvSpPr/>
          <p:nvPr/>
        </p:nvSpPr>
        <p:spPr>
          <a:xfrm>
            <a:off x="1117901" y="4719765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7" name="椭圆 96">
            <a:extLst>
              <a:ext uri="{FF2B5EF4-FFF2-40B4-BE49-F238E27FC236}">
                <a16:creationId xmlns:a16="http://schemas.microsoft.com/office/drawing/2014/main" id="{47A58F2C-70A7-4276-B522-E21D22ED5F32}"/>
              </a:ext>
            </a:extLst>
          </p:cNvPr>
          <p:cNvSpPr/>
          <p:nvPr/>
        </p:nvSpPr>
        <p:spPr>
          <a:xfrm>
            <a:off x="4395819" y="4188722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8" name="椭圆 97">
            <a:extLst>
              <a:ext uri="{FF2B5EF4-FFF2-40B4-BE49-F238E27FC236}">
                <a16:creationId xmlns:a16="http://schemas.microsoft.com/office/drawing/2014/main" id="{674CCF02-1C3B-40E8-97B0-DDDB3BD8C1AA}"/>
              </a:ext>
            </a:extLst>
          </p:cNvPr>
          <p:cNvSpPr/>
          <p:nvPr/>
        </p:nvSpPr>
        <p:spPr>
          <a:xfrm>
            <a:off x="2965125" y="4067080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99" name="椭圆 98">
            <a:extLst>
              <a:ext uri="{FF2B5EF4-FFF2-40B4-BE49-F238E27FC236}">
                <a16:creationId xmlns:a16="http://schemas.microsoft.com/office/drawing/2014/main" id="{B30D6279-4040-472C-A6C9-7A3F9DD73B16}"/>
              </a:ext>
            </a:extLst>
          </p:cNvPr>
          <p:cNvSpPr/>
          <p:nvPr/>
        </p:nvSpPr>
        <p:spPr>
          <a:xfrm>
            <a:off x="2014329" y="4266353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0" name="椭圆 99">
            <a:extLst>
              <a:ext uri="{FF2B5EF4-FFF2-40B4-BE49-F238E27FC236}">
                <a16:creationId xmlns:a16="http://schemas.microsoft.com/office/drawing/2014/main" id="{6AD9D951-B2E9-4162-89BD-348E4E9C1C4E}"/>
              </a:ext>
            </a:extLst>
          </p:cNvPr>
          <p:cNvSpPr/>
          <p:nvPr/>
        </p:nvSpPr>
        <p:spPr>
          <a:xfrm>
            <a:off x="5941505" y="4047613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1" name="椭圆 100">
            <a:extLst>
              <a:ext uri="{FF2B5EF4-FFF2-40B4-BE49-F238E27FC236}">
                <a16:creationId xmlns:a16="http://schemas.microsoft.com/office/drawing/2014/main" id="{78E1B8CC-C47B-4FD1-8DA3-91B78BF1AC5A}"/>
              </a:ext>
            </a:extLst>
          </p:cNvPr>
          <p:cNvSpPr/>
          <p:nvPr/>
        </p:nvSpPr>
        <p:spPr>
          <a:xfrm>
            <a:off x="3770399" y="4436857"/>
            <a:ext cx="184702" cy="184702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2" name="椭圆 101">
            <a:extLst>
              <a:ext uri="{FF2B5EF4-FFF2-40B4-BE49-F238E27FC236}">
                <a16:creationId xmlns:a16="http://schemas.microsoft.com/office/drawing/2014/main" id="{8817ECEF-4124-4C8D-BC4E-E812BA80EB86}"/>
              </a:ext>
            </a:extLst>
          </p:cNvPr>
          <p:cNvSpPr/>
          <p:nvPr/>
        </p:nvSpPr>
        <p:spPr>
          <a:xfrm>
            <a:off x="5598538" y="4202037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3" name="椭圆 102">
            <a:extLst>
              <a:ext uri="{FF2B5EF4-FFF2-40B4-BE49-F238E27FC236}">
                <a16:creationId xmlns:a16="http://schemas.microsoft.com/office/drawing/2014/main" id="{175D1C77-3903-4EF4-8182-D143F72D0038}"/>
              </a:ext>
            </a:extLst>
          </p:cNvPr>
          <p:cNvSpPr/>
          <p:nvPr/>
        </p:nvSpPr>
        <p:spPr>
          <a:xfrm>
            <a:off x="2413577" y="4208340"/>
            <a:ext cx="184702" cy="184702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4" name="椭圆 103">
            <a:extLst>
              <a:ext uri="{FF2B5EF4-FFF2-40B4-BE49-F238E27FC236}">
                <a16:creationId xmlns:a16="http://schemas.microsoft.com/office/drawing/2014/main" id="{B7477C01-1670-4B1D-A285-AAD0F2C763C4}"/>
              </a:ext>
            </a:extLst>
          </p:cNvPr>
          <p:cNvSpPr/>
          <p:nvPr/>
        </p:nvSpPr>
        <p:spPr>
          <a:xfrm>
            <a:off x="2256731" y="5542633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6" name="椭圆 105">
            <a:extLst>
              <a:ext uri="{FF2B5EF4-FFF2-40B4-BE49-F238E27FC236}">
                <a16:creationId xmlns:a16="http://schemas.microsoft.com/office/drawing/2014/main" id="{259063A1-E6E1-4C1B-8F03-0430F7B414B0}"/>
              </a:ext>
            </a:extLst>
          </p:cNvPr>
          <p:cNvSpPr/>
          <p:nvPr/>
        </p:nvSpPr>
        <p:spPr>
          <a:xfrm>
            <a:off x="3549538" y="4090772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8" name="椭圆 107">
            <a:extLst>
              <a:ext uri="{FF2B5EF4-FFF2-40B4-BE49-F238E27FC236}">
                <a16:creationId xmlns:a16="http://schemas.microsoft.com/office/drawing/2014/main" id="{3B584015-9BBA-43D0-A7D1-48DF0E87143D}"/>
              </a:ext>
            </a:extLst>
          </p:cNvPr>
          <p:cNvSpPr/>
          <p:nvPr/>
        </p:nvSpPr>
        <p:spPr>
          <a:xfrm>
            <a:off x="4111914" y="4358443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09" name="椭圆 108">
            <a:extLst>
              <a:ext uri="{FF2B5EF4-FFF2-40B4-BE49-F238E27FC236}">
                <a16:creationId xmlns:a16="http://schemas.microsoft.com/office/drawing/2014/main" id="{9EBF45F3-9969-4783-9592-5C73394788B1}"/>
              </a:ext>
            </a:extLst>
          </p:cNvPr>
          <p:cNvSpPr/>
          <p:nvPr/>
        </p:nvSpPr>
        <p:spPr>
          <a:xfrm>
            <a:off x="5621327" y="4272375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0" name="椭圆 109">
            <a:extLst>
              <a:ext uri="{FF2B5EF4-FFF2-40B4-BE49-F238E27FC236}">
                <a16:creationId xmlns:a16="http://schemas.microsoft.com/office/drawing/2014/main" id="{487AE68F-8E5B-45AA-AFB1-2C86E58ED47C}"/>
              </a:ext>
            </a:extLst>
          </p:cNvPr>
          <p:cNvSpPr/>
          <p:nvPr/>
        </p:nvSpPr>
        <p:spPr>
          <a:xfrm>
            <a:off x="4688436" y="4546066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1" name="椭圆 110">
            <a:extLst>
              <a:ext uri="{FF2B5EF4-FFF2-40B4-BE49-F238E27FC236}">
                <a16:creationId xmlns:a16="http://schemas.microsoft.com/office/drawing/2014/main" id="{7187F44A-9DBE-40D9-B7AC-338CFC80368E}"/>
              </a:ext>
            </a:extLst>
          </p:cNvPr>
          <p:cNvSpPr/>
          <p:nvPr/>
        </p:nvSpPr>
        <p:spPr>
          <a:xfrm>
            <a:off x="913842" y="4879973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2" name="椭圆 111">
            <a:extLst>
              <a:ext uri="{FF2B5EF4-FFF2-40B4-BE49-F238E27FC236}">
                <a16:creationId xmlns:a16="http://schemas.microsoft.com/office/drawing/2014/main" id="{4D8DC00A-55C8-4A0E-934E-8D7C68EBD475}"/>
              </a:ext>
            </a:extLst>
          </p:cNvPr>
          <p:cNvSpPr/>
          <p:nvPr/>
        </p:nvSpPr>
        <p:spPr>
          <a:xfrm>
            <a:off x="354511" y="4737753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3" name="椭圆 112">
            <a:extLst>
              <a:ext uri="{FF2B5EF4-FFF2-40B4-BE49-F238E27FC236}">
                <a16:creationId xmlns:a16="http://schemas.microsoft.com/office/drawing/2014/main" id="{9E270292-6AA7-4B7B-AB5B-BD5DD188F321}"/>
              </a:ext>
            </a:extLst>
          </p:cNvPr>
          <p:cNvSpPr/>
          <p:nvPr/>
        </p:nvSpPr>
        <p:spPr>
          <a:xfrm>
            <a:off x="6119904" y="4263832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4" name="椭圆 113">
            <a:extLst>
              <a:ext uri="{FF2B5EF4-FFF2-40B4-BE49-F238E27FC236}">
                <a16:creationId xmlns:a16="http://schemas.microsoft.com/office/drawing/2014/main" id="{82F93C14-3E99-4FBE-BE6D-F33746E0BF74}"/>
              </a:ext>
            </a:extLst>
          </p:cNvPr>
          <p:cNvSpPr/>
          <p:nvPr/>
        </p:nvSpPr>
        <p:spPr>
          <a:xfrm>
            <a:off x="-373649" y="4725175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5" name="椭圆 114">
            <a:extLst>
              <a:ext uri="{FF2B5EF4-FFF2-40B4-BE49-F238E27FC236}">
                <a16:creationId xmlns:a16="http://schemas.microsoft.com/office/drawing/2014/main" id="{6B438104-7901-4B68-B12D-34B7135EE186}"/>
              </a:ext>
            </a:extLst>
          </p:cNvPr>
          <p:cNvSpPr/>
          <p:nvPr/>
        </p:nvSpPr>
        <p:spPr>
          <a:xfrm>
            <a:off x="462653" y="4879973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6" name="椭圆 115">
            <a:extLst>
              <a:ext uri="{FF2B5EF4-FFF2-40B4-BE49-F238E27FC236}">
                <a16:creationId xmlns:a16="http://schemas.microsoft.com/office/drawing/2014/main" id="{7BD530CF-D0A7-489F-BD18-4E9B8F8F5E46}"/>
              </a:ext>
            </a:extLst>
          </p:cNvPr>
          <p:cNvSpPr/>
          <p:nvPr/>
        </p:nvSpPr>
        <p:spPr>
          <a:xfrm>
            <a:off x="3561762" y="4446129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7" name="椭圆 116">
            <a:extLst>
              <a:ext uri="{FF2B5EF4-FFF2-40B4-BE49-F238E27FC236}">
                <a16:creationId xmlns:a16="http://schemas.microsoft.com/office/drawing/2014/main" id="{A465FA1D-5F5C-493A-92B9-BE5CE345003C}"/>
              </a:ext>
            </a:extLst>
          </p:cNvPr>
          <p:cNvSpPr/>
          <p:nvPr/>
        </p:nvSpPr>
        <p:spPr>
          <a:xfrm>
            <a:off x="1404476" y="3504373"/>
            <a:ext cx="1479921" cy="1479921"/>
          </a:xfrm>
          <a:prstGeom prst="ellipse">
            <a:avLst/>
          </a:prstGeom>
          <a:gradFill flip="none" rotWithShape="1">
            <a:gsLst>
              <a:gs pos="100000">
                <a:schemeClr val="bg1">
                  <a:alpha val="63000"/>
                </a:schemeClr>
              </a:gs>
              <a:gs pos="55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18" name="椭圆 117">
            <a:extLst>
              <a:ext uri="{FF2B5EF4-FFF2-40B4-BE49-F238E27FC236}">
                <a16:creationId xmlns:a16="http://schemas.microsoft.com/office/drawing/2014/main" id="{CA8C5228-00CB-4BBD-A4C5-79F93164FC4B}"/>
              </a:ext>
            </a:extLst>
          </p:cNvPr>
          <p:cNvSpPr/>
          <p:nvPr/>
        </p:nvSpPr>
        <p:spPr>
          <a:xfrm>
            <a:off x="5275073" y="3771854"/>
            <a:ext cx="696483" cy="696483"/>
          </a:xfrm>
          <a:prstGeom prst="ellipse">
            <a:avLst/>
          </a:prstGeom>
          <a:gradFill>
            <a:gsLst>
              <a:gs pos="21000">
                <a:schemeClr val="accent1">
                  <a:lumMod val="5000"/>
                  <a:lumOff val="95000"/>
                </a:schemeClr>
              </a:gs>
              <a:gs pos="57000">
                <a:schemeClr val="bg1">
                  <a:alpha val="73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0" name="椭圆 119">
            <a:extLst>
              <a:ext uri="{FF2B5EF4-FFF2-40B4-BE49-F238E27FC236}">
                <a16:creationId xmlns:a16="http://schemas.microsoft.com/office/drawing/2014/main" id="{31279664-3EBE-4419-AF27-D80EC9AF9DD8}"/>
              </a:ext>
            </a:extLst>
          </p:cNvPr>
          <p:cNvSpPr/>
          <p:nvPr/>
        </p:nvSpPr>
        <p:spPr>
          <a:xfrm>
            <a:off x="4147883" y="2218666"/>
            <a:ext cx="219895" cy="219894"/>
          </a:xfrm>
          <a:prstGeom prst="ellipse">
            <a:avLst/>
          </a:prstGeom>
          <a:solidFill>
            <a:schemeClr val="bg1">
              <a:alpha val="23000"/>
            </a:schemeClr>
          </a:solidFill>
          <a:ln w="3175">
            <a:solidFill>
              <a:schemeClr val="bg1">
                <a:alpha val="68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1" name="椭圆 120">
            <a:extLst>
              <a:ext uri="{FF2B5EF4-FFF2-40B4-BE49-F238E27FC236}">
                <a16:creationId xmlns:a16="http://schemas.microsoft.com/office/drawing/2014/main" id="{2CF43373-2FDE-4BB5-9B78-3BF1C4CAF04D}"/>
              </a:ext>
            </a:extLst>
          </p:cNvPr>
          <p:cNvSpPr/>
          <p:nvPr/>
        </p:nvSpPr>
        <p:spPr>
          <a:xfrm>
            <a:off x="5697345" y="1888036"/>
            <a:ext cx="400982" cy="400982"/>
          </a:xfrm>
          <a:prstGeom prst="ellipse">
            <a:avLst/>
          </a:prstGeom>
          <a:solidFill>
            <a:schemeClr val="bg1">
              <a:alpha val="41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2" name="椭圆 121">
            <a:extLst>
              <a:ext uri="{FF2B5EF4-FFF2-40B4-BE49-F238E27FC236}">
                <a16:creationId xmlns:a16="http://schemas.microsoft.com/office/drawing/2014/main" id="{F0D14071-0B1D-4F9B-A0ED-87F2D373A070}"/>
              </a:ext>
            </a:extLst>
          </p:cNvPr>
          <p:cNvSpPr/>
          <p:nvPr/>
        </p:nvSpPr>
        <p:spPr>
          <a:xfrm>
            <a:off x="5063531" y="1111939"/>
            <a:ext cx="452723" cy="452723"/>
          </a:xfrm>
          <a:prstGeom prst="ellipse">
            <a:avLst/>
          </a:prstGeom>
          <a:solidFill>
            <a:schemeClr val="bg1">
              <a:alpha val="57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4" name="椭圆 123">
            <a:extLst>
              <a:ext uri="{FF2B5EF4-FFF2-40B4-BE49-F238E27FC236}">
                <a16:creationId xmlns:a16="http://schemas.microsoft.com/office/drawing/2014/main" id="{7E5CF8DA-E673-4D82-85E9-51638EA676B3}"/>
              </a:ext>
            </a:extLst>
          </p:cNvPr>
          <p:cNvSpPr/>
          <p:nvPr/>
        </p:nvSpPr>
        <p:spPr>
          <a:xfrm>
            <a:off x="1260040" y="2206234"/>
            <a:ext cx="284569" cy="284569"/>
          </a:xfrm>
          <a:prstGeom prst="ellipse">
            <a:avLst/>
          </a:prstGeom>
          <a:solidFill>
            <a:schemeClr val="bg1">
              <a:alpha val="57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6" name="椭圆 125">
            <a:extLst>
              <a:ext uri="{FF2B5EF4-FFF2-40B4-BE49-F238E27FC236}">
                <a16:creationId xmlns:a16="http://schemas.microsoft.com/office/drawing/2014/main" id="{C8313832-E552-465C-BAD2-22062297083F}"/>
              </a:ext>
            </a:extLst>
          </p:cNvPr>
          <p:cNvSpPr/>
          <p:nvPr/>
        </p:nvSpPr>
        <p:spPr>
          <a:xfrm>
            <a:off x="4688419" y="1965646"/>
            <a:ext cx="452723" cy="452723"/>
          </a:xfrm>
          <a:prstGeom prst="ellipse">
            <a:avLst/>
          </a:prstGeom>
          <a:solidFill>
            <a:schemeClr val="bg1">
              <a:alpha val="57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7" name="椭圆 126">
            <a:extLst>
              <a:ext uri="{FF2B5EF4-FFF2-40B4-BE49-F238E27FC236}">
                <a16:creationId xmlns:a16="http://schemas.microsoft.com/office/drawing/2014/main" id="{39E45B1A-BCD0-4148-82B6-BB02B3D3AF3E}"/>
              </a:ext>
            </a:extLst>
          </p:cNvPr>
          <p:cNvSpPr/>
          <p:nvPr/>
        </p:nvSpPr>
        <p:spPr>
          <a:xfrm>
            <a:off x="5373971" y="1836296"/>
            <a:ext cx="245764" cy="245763"/>
          </a:xfrm>
          <a:prstGeom prst="ellipse">
            <a:avLst/>
          </a:prstGeom>
          <a:solidFill>
            <a:schemeClr val="bg1">
              <a:alpha val="23000"/>
            </a:schemeClr>
          </a:solidFill>
          <a:ln w="3175">
            <a:solidFill>
              <a:schemeClr val="bg1">
                <a:alpha val="68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28" name="[动画大师]_Oval 42">
            <a:extLst>
              <a:ext uri="{FF2B5EF4-FFF2-40B4-BE49-F238E27FC236}">
                <a16:creationId xmlns:a16="http://schemas.microsoft.com/office/drawing/2014/main" id="{7405CD4D-879F-497A-B40C-9A90CB77E2B3}"/>
              </a:ext>
            </a:extLst>
          </p:cNvPr>
          <p:cNvSpPr/>
          <p:nvPr/>
        </p:nvSpPr>
        <p:spPr>
          <a:xfrm>
            <a:off x="4649614" y="1590532"/>
            <a:ext cx="284569" cy="284569"/>
          </a:xfrm>
          <a:prstGeom prst="ellipse">
            <a:avLst/>
          </a:prstGeom>
          <a:solidFill>
            <a:schemeClr val="bg1">
              <a:alpha val="57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0" name="椭圆 129">
            <a:extLst>
              <a:ext uri="{FF2B5EF4-FFF2-40B4-BE49-F238E27FC236}">
                <a16:creationId xmlns:a16="http://schemas.microsoft.com/office/drawing/2014/main" id="{211BFEFF-E3E9-4F59-B8A6-F84BDC1C5610}"/>
              </a:ext>
            </a:extLst>
          </p:cNvPr>
          <p:cNvSpPr/>
          <p:nvPr/>
        </p:nvSpPr>
        <p:spPr>
          <a:xfrm>
            <a:off x="-85194" y="1986340"/>
            <a:ext cx="245764" cy="245763"/>
          </a:xfrm>
          <a:prstGeom prst="ellipse">
            <a:avLst/>
          </a:prstGeom>
          <a:solidFill>
            <a:schemeClr val="bg1">
              <a:alpha val="23000"/>
            </a:schemeClr>
          </a:solidFill>
          <a:ln w="3175">
            <a:solidFill>
              <a:schemeClr val="bg1">
                <a:alpha val="68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1" name="椭圆 130">
            <a:extLst>
              <a:ext uri="{FF2B5EF4-FFF2-40B4-BE49-F238E27FC236}">
                <a16:creationId xmlns:a16="http://schemas.microsoft.com/office/drawing/2014/main" id="{CD0AE5B1-2FFB-421E-877E-35F5331FB3A3}"/>
              </a:ext>
            </a:extLst>
          </p:cNvPr>
          <p:cNvSpPr/>
          <p:nvPr/>
        </p:nvSpPr>
        <p:spPr>
          <a:xfrm>
            <a:off x="3459599" y="1499988"/>
            <a:ext cx="284569" cy="284569"/>
          </a:xfrm>
          <a:prstGeom prst="ellipse">
            <a:avLst/>
          </a:prstGeom>
          <a:solidFill>
            <a:schemeClr val="bg1">
              <a:alpha val="57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2" name="椭圆 131">
            <a:extLst>
              <a:ext uri="{FF2B5EF4-FFF2-40B4-BE49-F238E27FC236}">
                <a16:creationId xmlns:a16="http://schemas.microsoft.com/office/drawing/2014/main" id="{AA8676DF-2871-4480-ADC5-07ABDBE652BD}"/>
              </a:ext>
            </a:extLst>
          </p:cNvPr>
          <p:cNvSpPr/>
          <p:nvPr/>
        </p:nvSpPr>
        <p:spPr>
          <a:xfrm>
            <a:off x="3175031" y="2043255"/>
            <a:ext cx="284569" cy="284569"/>
          </a:xfrm>
          <a:prstGeom prst="ellipse">
            <a:avLst/>
          </a:prstGeom>
          <a:solidFill>
            <a:schemeClr val="bg1">
              <a:alpha val="57000"/>
            </a:schemeClr>
          </a:solidFill>
          <a:ln w="3175"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5" name="椭圆 134">
            <a:extLst>
              <a:ext uri="{FF2B5EF4-FFF2-40B4-BE49-F238E27FC236}">
                <a16:creationId xmlns:a16="http://schemas.microsoft.com/office/drawing/2014/main" id="{29557AA5-DA74-478A-8768-83CFE7D20054}"/>
              </a:ext>
            </a:extLst>
          </p:cNvPr>
          <p:cNvSpPr/>
          <p:nvPr/>
        </p:nvSpPr>
        <p:spPr>
          <a:xfrm>
            <a:off x="-2270253" y="2981418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6" name="椭圆 135">
            <a:extLst>
              <a:ext uri="{FF2B5EF4-FFF2-40B4-BE49-F238E27FC236}">
                <a16:creationId xmlns:a16="http://schemas.microsoft.com/office/drawing/2014/main" id="{A4606527-4E66-483F-B1F3-8A453034B6F4}"/>
              </a:ext>
            </a:extLst>
          </p:cNvPr>
          <p:cNvSpPr/>
          <p:nvPr/>
        </p:nvSpPr>
        <p:spPr>
          <a:xfrm>
            <a:off x="-5205" y="3405892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7" name="椭圆 136">
            <a:extLst>
              <a:ext uri="{FF2B5EF4-FFF2-40B4-BE49-F238E27FC236}">
                <a16:creationId xmlns:a16="http://schemas.microsoft.com/office/drawing/2014/main" id="{D6D57435-0235-4DC2-83A7-4B01E2FA01A7}"/>
              </a:ext>
            </a:extLst>
          </p:cNvPr>
          <p:cNvSpPr/>
          <p:nvPr/>
        </p:nvSpPr>
        <p:spPr>
          <a:xfrm>
            <a:off x="2685822" y="3480781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8" name="椭圆 137">
            <a:extLst>
              <a:ext uri="{FF2B5EF4-FFF2-40B4-BE49-F238E27FC236}">
                <a16:creationId xmlns:a16="http://schemas.microsoft.com/office/drawing/2014/main" id="{AFE95872-100F-413F-9C0B-58EFAC362EC9}"/>
              </a:ext>
            </a:extLst>
          </p:cNvPr>
          <p:cNvSpPr/>
          <p:nvPr/>
        </p:nvSpPr>
        <p:spPr>
          <a:xfrm>
            <a:off x="-521732" y="3528856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39" name="椭圆 138">
            <a:extLst>
              <a:ext uri="{FF2B5EF4-FFF2-40B4-BE49-F238E27FC236}">
                <a16:creationId xmlns:a16="http://schemas.microsoft.com/office/drawing/2014/main" id="{2C73A98E-8AFB-4628-9411-839E512F73B3}"/>
              </a:ext>
            </a:extLst>
          </p:cNvPr>
          <p:cNvSpPr/>
          <p:nvPr/>
        </p:nvSpPr>
        <p:spPr>
          <a:xfrm>
            <a:off x="1876344" y="3866754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40" name="椭圆 139">
            <a:extLst>
              <a:ext uri="{FF2B5EF4-FFF2-40B4-BE49-F238E27FC236}">
                <a16:creationId xmlns:a16="http://schemas.microsoft.com/office/drawing/2014/main" id="{074D4B53-992F-4246-B86D-5AA5B7BB6021}"/>
              </a:ext>
            </a:extLst>
          </p:cNvPr>
          <p:cNvSpPr/>
          <p:nvPr/>
        </p:nvSpPr>
        <p:spPr>
          <a:xfrm>
            <a:off x="1067095" y="3817476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41" name="椭圆 140">
            <a:extLst>
              <a:ext uri="{FF2B5EF4-FFF2-40B4-BE49-F238E27FC236}">
                <a16:creationId xmlns:a16="http://schemas.microsoft.com/office/drawing/2014/main" id="{0CB267AA-BC00-4CF4-B2A9-CF21622561AE}"/>
              </a:ext>
            </a:extLst>
          </p:cNvPr>
          <p:cNvSpPr/>
          <p:nvPr/>
        </p:nvSpPr>
        <p:spPr>
          <a:xfrm>
            <a:off x="1405044" y="3774629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143" name="文本框 142">
            <a:extLst>
              <a:ext uri="{FF2B5EF4-FFF2-40B4-BE49-F238E27FC236}">
                <a16:creationId xmlns:a16="http://schemas.microsoft.com/office/drawing/2014/main" id="{B9935EC3-1CD8-4326-90A8-BF65D8EC55D8}"/>
              </a:ext>
            </a:extLst>
          </p:cNvPr>
          <p:cNvSpPr txBox="1"/>
          <p:nvPr/>
        </p:nvSpPr>
        <p:spPr>
          <a:xfrm>
            <a:off x="1379875" y="1466860"/>
            <a:ext cx="6965519" cy="71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4048" dirty="0">
                <a:solidFill>
                  <a:schemeClr val="bg2">
                    <a:lumMod val="25000"/>
                  </a:schemeClr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+mn-ea"/>
                <a:sym typeface="+mn-lt"/>
              </a:rPr>
              <a:t>精致水彩新</a:t>
            </a:r>
            <a:r>
              <a:rPr lang="zh-CN" altLang="en-US" sz="4048" dirty="0">
                <a:solidFill>
                  <a:schemeClr val="accent1">
                    <a:lumMod val="75000"/>
                  </a:schemeClr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+mn-ea"/>
                <a:sym typeface="+mn-lt"/>
              </a:rPr>
              <a:t>汇报通用</a:t>
            </a:r>
            <a:r>
              <a:rPr lang="en-US" altLang="zh-CN" sz="4048" dirty="0">
                <a:solidFill>
                  <a:schemeClr val="bg2">
                    <a:lumMod val="25000"/>
                  </a:schemeClr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+mn-ea"/>
                <a:sym typeface="+mn-lt"/>
              </a:rPr>
              <a:t>PPT </a:t>
            </a:r>
            <a:endParaRPr lang="zh-CN" altLang="en-US" sz="4048" dirty="0">
              <a:solidFill>
                <a:schemeClr val="bg2">
                  <a:lumMod val="25000"/>
                </a:schemeClr>
              </a:solidFill>
              <a:latin typeface="思源黑体 CN Bold" panose="020B0800000000000000" pitchFamily="34" charset="-122"/>
              <a:ea typeface="思源黑体 CN Bold" panose="020B0800000000000000" pitchFamily="34" charset="-122"/>
              <a:cs typeface="+mn-ea"/>
              <a:sym typeface="+mn-lt"/>
            </a:endParaRPr>
          </a:p>
        </p:txBody>
      </p:sp>
      <p:sp>
        <p:nvSpPr>
          <p:cNvPr id="144" name="文本框 143">
            <a:extLst>
              <a:ext uri="{FF2B5EF4-FFF2-40B4-BE49-F238E27FC236}">
                <a16:creationId xmlns:a16="http://schemas.microsoft.com/office/drawing/2014/main" id="{77218304-C16E-4F7D-B6EB-0B7D9BE5BB19}"/>
              </a:ext>
            </a:extLst>
          </p:cNvPr>
          <p:cNvSpPr txBox="1"/>
          <p:nvPr/>
        </p:nvSpPr>
        <p:spPr>
          <a:xfrm>
            <a:off x="1562690" y="2080106"/>
            <a:ext cx="659989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135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Sweet and fresh Work Report Powerpoint Template</a:t>
            </a:r>
            <a:endParaRPr lang="zh-CN" altLang="en-US" sz="4048" dirty="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7" name="椭圆 106">
            <a:extLst>
              <a:ext uri="{FF2B5EF4-FFF2-40B4-BE49-F238E27FC236}">
                <a16:creationId xmlns:a16="http://schemas.microsoft.com/office/drawing/2014/main" id="{A62A188A-76E2-41DC-8C8C-59E3A3FE8C4B}"/>
              </a:ext>
            </a:extLst>
          </p:cNvPr>
          <p:cNvSpPr/>
          <p:nvPr/>
        </p:nvSpPr>
        <p:spPr>
          <a:xfrm>
            <a:off x="3606515" y="219564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19" name="椭圆 118">
            <a:extLst>
              <a:ext uri="{FF2B5EF4-FFF2-40B4-BE49-F238E27FC236}">
                <a16:creationId xmlns:a16="http://schemas.microsoft.com/office/drawing/2014/main" id="{C21914F9-818B-43B6-A8CB-680DE8600C5E}"/>
              </a:ext>
            </a:extLst>
          </p:cNvPr>
          <p:cNvSpPr/>
          <p:nvPr/>
        </p:nvSpPr>
        <p:spPr>
          <a:xfrm>
            <a:off x="7175943" y="1951828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47" name="椭圆 146">
            <a:extLst>
              <a:ext uri="{FF2B5EF4-FFF2-40B4-BE49-F238E27FC236}">
                <a16:creationId xmlns:a16="http://schemas.microsoft.com/office/drawing/2014/main" id="{5919791D-1804-47E7-BA8F-B38D5315693A}"/>
              </a:ext>
            </a:extLst>
          </p:cNvPr>
          <p:cNvSpPr/>
          <p:nvPr/>
        </p:nvSpPr>
        <p:spPr>
          <a:xfrm>
            <a:off x="6976335" y="1375511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48" name="椭圆 147">
            <a:extLst>
              <a:ext uri="{FF2B5EF4-FFF2-40B4-BE49-F238E27FC236}">
                <a16:creationId xmlns:a16="http://schemas.microsoft.com/office/drawing/2014/main" id="{1A52E404-C637-4E0D-B32C-23AEBC4A5669}"/>
              </a:ext>
            </a:extLst>
          </p:cNvPr>
          <p:cNvSpPr/>
          <p:nvPr/>
        </p:nvSpPr>
        <p:spPr>
          <a:xfrm>
            <a:off x="8097153" y="1653600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49" name="椭圆 148">
            <a:extLst>
              <a:ext uri="{FF2B5EF4-FFF2-40B4-BE49-F238E27FC236}">
                <a16:creationId xmlns:a16="http://schemas.microsoft.com/office/drawing/2014/main" id="{09EB17E1-C1A1-4B11-9DED-4690DAB6C4CE}"/>
              </a:ext>
            </a:extLst>
          </p:cNvPr>
          <p:cNvSpPr/>
          <p:nvPr/>
        </p:nvSpPr>
        <p:spPr>
          <a:xfrm>
            <a:off x="7663922" y="2149401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0" name="椭圆 149">
            <a:extLst>
              <a:ext uri="{FF2B5EF4-FFF2-40B4-BE49-F238E27FC236}">
                <a16:creationId xmlns:a16="http://schemas.microsoft.com/office/drawing/2014/main" id="{E384E5EA-F930-4DBA-82D4-C81D4715FA63}"/>
              </a:ext>
            </a:extLst>
          </p:cNvPr>
          <p:cNvSpPr/>
          <p:nvPr/>
        </p:nvSpPr>
        <p:spPr>
          <a:xfrm>
            <a:off x="7146211" y="2338595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1" name="椭圆 150">
            <a:extLst>
              <a:ext uri="{FF2B5EF4-FFF2-40B4-BE49-F238E27FC236}">
                <a16:creationId xmlns:a16="http://schemas.microsoft.com/office/drawing/2014/main" id="{FFEF6832-E98B-4697-A6C9-1D8F47827BC7}"/>
              </a:ext>
            </a:extLst>
          </p:cNvPr>
          <p:cNvSpPr/>
          <p:nvPr/>
        </p:nvSpPr>
        <p:spPr>
          <a:xfrm>
            <a:off x="8065990" y="700926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2" name="椭圆 151">
            <a:extLst>
              <a:ext uri="{FF2B5EF4-FFF2-40B4-BE49-F238E27FC236}">
                <a16:creationId xmlns:a16="http://schemas.microsoft.com/office/drawing/2014/main" id="{4DEADCD1-60B0-4D47-B3DF-7CAADAB862D1}"/>
              </a:ext>
            </a:extLst>
          </p:cNvPr>
          <p:cNvSpPr/>
          <p:nvPr/>
        </p:nvSpPr>
        <p:spPr>
          <a:xfrm>
            <a:off x="7708811" y="2790065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3" name="椭圆 152">
            <a:extLst>
              <a:ext uri="{FF2B5EF4-FFF2-40B4-BE49-F238E27FC236}">
                <a16:creationId xmlns:a16="http://schemas.microsoft.com/office/drawing/2014/main" id="{D2E527E7-4BFA-465D-B688-62105CFFE373}"/>
              </a:ext>
            </a:extLst>
          </p:cNvPr>
          <p:cNvSpPr/>
          <p:nvPr/>
        </p:nvSpPr>
        <p:spPr>
          <a:xfrm>
            <a:off x="7633708" y="1599190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4" name="椭圆 153">
            <a:extLst>
              <a:ext uri="{FF2B5EF4-FFF2-40B4-BE49-F238E27FC236}">
                <a16:creationId xmlns:a16="http://schemas.microsoft.com/office/drawing/2014/main" id="{9A01001B-EA22-4966-B954-D3D741BB8870}"/>
              </a:ext>
            </a:extLst>
          </p:cNvPr>
          <p:cNvSpPr/>
          <p:nvPr/>
        </p:nvSpPr>
        <p:spPr>
          <a:xfrm>
            <a:off x="6429232" y="400825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5" name="椭圆 154">
            <a:extLst>
              <a:ext uri="{FF2B5EF4-FFF2-40B4-BE49-F238E27FC236}">
                <a16:creationId xmlns:a16="http://schemas.microsoft.com/office/drawing/2014/main" id="{8576161D-2D03-4552-A6E4-DE9BE4F1681F}"/>
              </a:ext>
            </a:extLst>
          </p:cNvPr>
          <p:cNvSpPr/>
          <p:nvPr/>
        </p:nvSpPr>
        <p:spPr>
          <a:xfrm>
            <a:off x="6436711" y="1044220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6" name="椭圆 155">
            <a:extLst>
              <a:ext uri="{FF2B5EF4-FFF2-40B4-BE49-F238E27FC236}">
                <a16:creationId xmlns:a16="http://schemas.microsoft.com/office/drawing/2014/main" id="{D8D53307-3A1A-4F2F-99FA-5B0A01E6A0A8}"/>
              </a:ext>
            </a:extLst>
          </p:cNvPr>
          <p:cNvSpPr/>
          <p:nvPr/>
        </p:nvSpPr>
        <p:spPr>
          <a:xfrm>
            <a:off x="8079862" y="1174802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7" name="椭圆 156">
            <a:extLst>
              <a:ext uri="{FF2B5EF4-FFF2-40B4-BE49-F238E27FC236}">
                <a16:creationId xmlns:a16="http://schemas.microsoft.com/office/drawing/2014/main" id="{C45C90F9-EE14-4BA1-BF6A-9DD5D0005AD5}"/>
              </a:ext>
            </a:extLst>
          </p:cNvPr>
          <p:cNvSpPr/>
          <p:nvPr/>
        </p:nvSpPr>
        <p:spPr>
          <a:xfrm>
            <a:off x="7579301" y="706885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59" name="椭圆 158">
            <a:extLst>
              <a:ext uri="{FF2B5EF4-FFF2-40B4-BE49-F238E27FC236}">
                <a16:creationId xmlns:a16="http://schemas.microsoft.com/office/drawing/2014/main" id="{B1B7471E-382F-4D53-8AE8-139E1E81140F}"/>
              </a:ext>
            </a:extLst>
          </p:cNvPr>
          <p:cNvSpPr/>
          <p:nvPr/>
        </p:nvSpPr>
        <p:spPr>
          <a:xfrm>
            <a:off x="7202812" y="495590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0" name="椭圆 159">
            <a:extLst>
              <a:ext uri="{FF2B5EF4-FFF2-40B4-BE49-F238E27FC236}">
                <a16:creationId xmlns:a16="http://schemas.microsoft.com/office/drawing/2014/main" id="{1D788284-5971-4812-B523-5CC8A8578542}"/>
              </a:ext>
            </a:extLst>
          </p:cNvPr>
          <p:cNvSpPr/>
          <p:nvPr/>
        </p:nvSpPr>
        <p:spPr>
          <a:xfrm>
            <a:off x="8065193" y="2732157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1" name="椭圆 160">
            <a:extLst>
              <a:ext uri="{FF2B5EF4-FFF2-40B4-BE49-F238E27FC236}">
                <a16:creationId xmlns:a16="http://schemas.microsoft.com/office/drawing/2014/main" id="{FC5D555C-8B63-477C-920F-62D6362C742D}"/>
              </a:ext>
            </a:extLst>
          </p:cNvPr>
          <p:cNvSpPr/>
          <p:nvPr/>
        </p:nvSpPr>
        <p:spPr>
          <a:xfrm>
            <a:off x="7212333" y="2708860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2" name="椭圆 161">
            <a:extLst>
              <a:ext uri="{FF2B5EF4-FFF2-40B4-BE49-F238E27FC236}">
                <a16:creationId xmlns:a16="http://schemas.microsoft.com/office/drawing/2014/main" id="{FC128D5F-B0CF-49AA-A2BE-37F4B50D133F}"/>
              </a:ext>
            </a:extLst>
          </p:cNvPr>
          <p:cNvSpPr/>
          <p:nvPr/>
        </p:nvSpPr>
        <p:spPr>
          <a:xfrm>
            <a:off x="8495704" y="1932951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3" name="椭圆 162">
            <a:extLst>
              <a:ext uri="{FF2B5EF4-FFF2-40B4-BE49-F238E27FC236}">
                <a16:creationId xmlns:a16="http://schemas.microsoft.com/office/drawing/2014/main" id="{1688647D-E01E-405A-8DE0-C5315F39D781}"/>
              </a:ext>
            </a:extLst>
          </p:cNvPr>
          <p:cNvSpPr/>
          <p:nvPr/>
        </p:nvSpPr>
        <p:spPr>
          <a:xfrm>
            <a:off x="6367569" y="596170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4" name="椭圆 163">
            <a:extLst>
              <a:ext uri="{FF2B5EF4-FFF2-40B4-BE49-F238E27FC236}">
                <a16:creationId xmlns:a16="http://schemas.microsoft.com/office/drawing/2014/main" id="{8F4BEA1A-66FD-4145-B882-1230C323427E}"/>
              </a:ext>
            </a:extLst>
          </p:cNvPr>
          <p:cNvSpPr/>
          <p:nvPr/>
        </p:nvSpPr>
        <p:spPr>
          <a:xfrm>
            <a:off x="4740078" y="-103151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5" name="椭圆 164">
            <a:extLst>
              <a:ext uri="{FF2B5EF4-FFF2-40B4-BE49-F238E27FC236}">
                <a16:creationId xmlns:a16="http://schemas.microsoft.com/office/drawing/2014/main" id="{94DFBD90-1EBC-46DB-9599-2D646AF81D46}"/>
              </a:ext>
            </a:extLst>
          </p:cNvPr>
          <p:cNvSpPr/>
          <p:nvPr/>
        </p:nvSpPr>
        <p:spPr>
          <a:xfrm>
            <a:off x="5268434" y="787139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7" name="椭圆 166">
            <a:extLst>
              <a:ext uri="{FF2B5EF4-FFF2-40B4-BE49-F238E27FC236}">
                <a16:creationId xmlns:a16="http://schemas.microsoft.com/office/drawing/2014/main" id="{533F3CC9-36BF-4311-AF48-02857F158571}"/>
              </a:ext>
            </a:extLst>
          </p:cNvPr>
          <p:cNvSpPr/>
          <p:nvPr/>
        </p:nvSpPr>
        <p:spPr>
          <a:xfrm>
            <a:off x="7833888" y="266829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8" name="椭圆 167">
            <a:extLst>
              <a:ext uri="{FF2B5EF4-FFF2-40B4-BE49-F238E27FC236}">
                <a16:creationId xmlns:a16="http://schemas.microsoft.com/office/drawing/2014/main" id="{A0EB0EA4-2A2F-428D-B0EC-722E42C2524B}"/>
              </a:ext>
            </a:extLst>
          </p:cNvPr>
          <p:cNvSpPr/>
          <p:nvPr/>
        </p:nvSpPr>
        <p:spPr>
          <a:xfrm>
            <a:off x="337536" y="3502668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69" name="椭圆 168">
            <a:extLst>
              <a:ext uri="{FF2B5EF4-FFF2-40B4-BE49-F238E27FC236}">
                <a16:creationId xmlns:a16="http://schemas.microsoft.com/office/drawing/2014/main" id="{B952310D-59DC-4D53-9664-70529D575AEB}"/>
              </a:ext>
            </a:extLst>
          </p:cNvPr>
          <p:cNvSpPr/>
          <p:nvPr/>
        </p:nvSpPr>
        <p:spPr>
          <a:xfrm>
            <a:off x="7117248" y="1712851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0" name="椭圆 169">
            <a:extLst>
              <a:ext uri="{FF2B5EF4-FFF2-40B4-BE49-F238E27FC236}">
                <a16:creationId xmlns:a16="http://schemas.microsoft.com/office/drawing/2014/main" id="{6F34604C-F5AC-4902-95B3-C2E2ACED4BBA}"/>
              </a:ext>
            </a:extLst>
          </p:cNvPr>
          <p:cNvSpPr/>
          <p:nvPr/>
        </p:nvSpPr>
        <p:spPr>
          <a:xfrm>
            <a:off x="5597200" y="2102724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1" name="椭圆 170">
            <a:extLst>
              <a:ext uri="{FF2B5EF4-FFF2-40B4-BE49-F238E27FC236}">
                <a16:creationId xmlns:a16="http://schemas.microsoft.com/office/drawing/2014/main" id="{CE87E18F-7632-425F-BD60-EC2741F15E42}"/>
              </a:ext>
            </a:extLst>
          </p:cNvPr>
          <p:cNvSpPr/>
          <p:nvPr/>
        </p:nvSpPr>
        <p:spPr>
          <a:xfrm>
            <a:off x="8334646" y="3979831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2" name="椭圆 171">
            <a:extLst>
              <a:ext uri="{FF2B5EF4-FFF2-40B4-BE49-F238E27FC236}">
                <a16:creationId xmlns:a16="http://schemas.microsoft.com/office/drawing/2014/main" id="{E504C966-5929-4EDC-A881-566B0B52ACBF}"/>
              </a:ext>
            </a:extLst>
          </p:cNvPr>
          <p:cNvSpPr/>
          <p:nvPr/>
        </p:nvSpPr>
        <p:spPr>
          <a:xfrm>
            <a:off x="1773615" y="1781713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3" name="椭圆 172">
            <a:extLst>
              <a:ext uri="{FF2B5EF4-FFF2-40B4-BE49-F238E27FC236}">
                <a16:creationId xmlns:a16="http://schemas.microsoft.com/office/drawing/2014/main" id="{8267E202-C4FC-4333-9AB1-AB186CD42554}"/>
              </a:ext>
            </a:extLst>
          </p:cNvPr>
          <p:cNvSpPr/>
          <p:nvPr/>
        </p:nvSpPr>
        <p:spPr>
          <a:xfrm>
            <a:off x="8464452" y="3795542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4" name="椭圆 173">
            <a:extLst>
              <a:ext uri="{FF2B5EF4-FFF2-40B4-BE49-F238E27FC236}">
                <a16:creationId xmlns:a16="http://schemas.microsoft.com/office/drawing/2014/main" id="{956D8D81-1758-4B1B-B99B-52E630BA3123}"/>
              </a:ext>
            </a:extLst>
          </p:cNvPr>
          <p:cNvSpPr/>
          <p:nvPr/>
        </p:nvSpPr>
        <p:spPr>
          <a:xfrm>
            <a:off x="6496987" y="1539495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5" name="椭圆 174">
            <a:extLst>
              <a:ext uri="{FF2B5EF4-FFF2-40B4-BE49-F238E27FC236}">
                <a16:creationId xmlns:a16="http://schemas.microsoft.com/office/drawing/2014/main" id="{6DF705B4-4E4B-4D13-96FC-07FCE7D1A893}"/>
              </a:ext>
            </a:extLst>
          </p:cNvPr>
          <p:cNvSpPr/>
          <p:nvPr/>
        </p:nvSpPr>
        <p:spPr>
          <a:xfrm>
            <a:off x="6732986" y="906916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6" name="椭圆 175">
            <a:extLst>
              <a:ext uri="{FF2B5EF4-FFF2-40B4-BE49-F238E27FC236}">
                <a16:creationId xmlns:a16="http://schemas.microsoft.com/office/drawing/2014/main" id="{1237B278-1593-4383-80F8-AA8A7297EF4D}"/>
              </a:ext>
            </a:extLst>
          </p:cNvPr>
          <p:cNvSpPr/>
          <p:nvPr/>
        </p:nvSpPr>
        <p:spPr>
          <a:xfrm>
            <a:off x="7614410" y="1691400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7" name="椭圆 176">
            <a:extLst>
              <a:ext uri="{FF2B5EF4-FFF2-40B4-BE49-F238E27FC236}">
                <a16:creationId xmlns:a16="http://schemas.microsoft.com/office/drawing/2014/main" id="{93A949BC-F5A4-4BE7-AACC-AF0716E37585}"/>
              </a:ext>
            </a:extLst>
          </p:cNvPr>
          <p:cNvSpPr/>
          <p:nvPr/>
        </p:nvSpPr>
        <p:spPr>
          <a:xfrm>
            <a:off x="7389293" y="1079059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8" name="椭圆 177">
            <a:extLst>
              <a:ext uri="{FF2B5EF4-FFF2-40B4-BE49-F238E27FC236}">
                <a16:creationId xmlns:a16="http://schemas.microsoft.com/office/drawing/2014/main" id="{69B55F66-26DE-4633-AE6F-A1E80F28F573}"/>
              </a:ext>
            </a:extLst>
          </p:cNvPr>
          <p:cNvSpPr/>
          <p:nvPr/>
        </p:nvSpPr>
        <p:spPr>
          <a:xfrm>
            <a:off x="6401144" y="1653959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79" name="椭圆 178">
            <a:extLst>
              <a:ext uri="{FF2B5EF4-FFF2-40B4-BE49-F238E27FC236}">
                <a16:creationId xmlns:a16="http://schemas.microsoft.com/office/drawing/2014/main" id="{CC2E45F7-00E0-4AF2-B961-F7C9F8B85629}"/>
              </a:ext>
            </a:extLst>
          </p:cNvPr>
          <p:cNvSpPr/>
          <p:nvPr/>
        </p:nvSpPr>
        <p:spPr>
          <a:xfrm>
            <a:off x="5706913" y="736440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0" name="椭圆 179">
            <a:extLst>
              <a:ext uri="{FF2B5EF4-FFF2-40B4-BE49-F238E27FC236}">
                <a16:creationId xmlns:a16="http://schemas.microsoft.com/office/drawing/2014/main" id="{4C43FD83-1A0A-48EF-AF1F-59F4955EC6B7}"/>
              </a:ext>
            </a:extLst>
          </p:cNvPr>
          <p:cNvSpPr/>
          <p:nvPr/>
        </p:nvSpPr>
        <p:spPr>
          <a:xfrm>
            <a:off x="8640532" y="1295362"/>
            <a:ext cx="257640" cy="257640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1" name="椭圆 180">
            <a:extLst>
              <a:ext uri="{FF2B5EF4-FFF2-40B4-BE49-F238E27FC236}">
                <a16:creationId xmlns:a16="http://schemas.microsoft.com/office/drawing/2014/main" id="{CB84679D-C64B-48D3-8419-EED67A891839}"/>
              </a:ext>
            </a:extLst>
          </p:cNvPr>
          <p:cNvSpPr/>
          <p:nvPr/>
        </p:nvSpPr>
        <p:spPr>
          <a:xfrm>
            <a:off x="5493108" y="1311779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2" name="椭圆 181">
            <a:extLst>
              <a:ext uri="{FF2B5EF4-FFF2-40B4-BE49-F238E27FC236}">
                <a16:creationId xmlns:a16="http://schemas.microsoft.com/office/drawing/2014/main" id="{797DC879-1EF5-4D3C-B51E-A247C2A59D8B}"/>
              </a:ext>
            </a:extLst>
          </p:cNvPr>
          <p:cNvSpPr/>
          <p:nvPr/>
        </p:nvSpPr>
        <p:spPr>
          <a:xfrm>
            <a:off x="7774840" y="4132881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3" name="椭圆 182">
            <a:extLst>
              <a:ext uri="{FF2B5EF4-FFF2-40B4-BE49-F238E27FC236}">
                <a16:creationId xmlns:a16="http://schemas.microsoft.com/office/drawing/2014/main" id="{CE4B56FD-13FF-472D-A9F8-F48B56D9B326}"/>
              </a:ext>
            </a:extLst>
          </p:cNvPr>
          <p:cNvSpPr/>
          <p:nvPr/>
        </p:nvSpPr>
        <p:spPr>
          <a:xfrm>
            <a:off x="6570784" y="1424402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4" name="椭圆 183">
            <a:extLst>
              <a:ext uri="{FF2B5EF4-FFF2-40B4-BE49-F238E27FC236}">
                <a16:creationId xmlns:a16="http://schemas.microsoft.com/office/drawing/2014/main" id="{670FB2C5-7DDA-4152-83E8-58EF0870D1DA}"/>
              </a:ext>
            </a:extLst>
          </p:cNvPr>
          <p:cNvSpPr/>
          <p:nvPr/>
        </p:nvSpPr>
        <p:spPr>
          <a:xfrm>
            <a:off x="7892422" y="4051944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5" name="椭圆 184">
            <a:extLst>
              <a:ext uri="{FF2B5EF4-FFF2-40B4-BE49-F238E27FC236}">
                <a16:creationId xmlns:a16="http://schemas.microsoft.com/office/drawing/2014/main" id="{520F9FEA-9E5D-4EB6-B3DC-77BACB53EF2A}"/>
              </a:ext>
            </a:extLst>
          </p:cNvPr>
          <p:cNvSpPr/>
          <p:nvPr/>
        </p:nvSpPr>
        <p:spPr>
          <a:xfrm>
            <a:off x="8511659" y="1985211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6" name="椭圆 185">
            <a:extLst>
              <a:ext uri="{FF2B5EF4-FFF2-40B4-BE49-F238E27FC236}">
                <a16:creationId xmlns:a16="http://schemas.microsoft.com/office/drawing/2014/main" id="{353708E2-4055-4601-8DD1-5AAC8DF53E0B}"/>
              </a:ext>
            </a:extLst>
          </p:cNvPr>
          <p:cNvSpPr/>
          <p:nvPr/>
        </p:nvSpPr>
        <p:spPr>
          <a:xfrm>
            <a:off x="5646015" y="1499387"/>
            <a:ext cx="346219" cy="346219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7" name="椭圆 186">
            <a:extLst>
              <a:ext uri="{FF2B5EF4-FFF2-40B4-BE49-F238E27FC236}">
                <a16:creationId xmlns:a16="http://schemas.microsoft.com/office/drawing/2014/main" id="{A42BEED4-0A36-4E2C-A1E7-7BD56D6CE8AC}"/>
              </a:ext>
            </a:extLst>
          </p:cNvPr>
          <p:cNvSpPr/>
          <p:nvPr/>
        </p:nvSpPr>
        <p:spPr>
          <a:xfrm>
            <a:off x="4417203" y="499451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8" name="椭圆 187">
            <a:extLst>
              <a:ext uri="{FF2B5EF4-FFF2-40B4-BE49-F238E27FC236}">
                <a16:creationId xmlns:a16="http://schemas.microsoft.com/office/drawing/2014/main" id="{957E819D-96EE-46CC-9B4E-8CB048DEE489}"/>
              </a:ext>
            </a:extLst>
          </p:cNvPr>
          <p:cNvSpPr/>
          <p:nvPr/>
        </p:nvSpPr>
        <p:spPr>
          <a:xfrm>
            <a:off x="6580438" y="820421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89" name="椭圆 188">
            <a:extLst>
              <a:ext uri="{FF2B5EF4-FFF2-40B4-BE49-F238E27FC236}">
                <a16:creationId xmlns:a16="http://schemas.microsoft.com/office/drawing/2014/main" id="{01BEAC99-F745-43FE-85EC-1F476AFC56E8}"/>
              </a:ext>
            </a:extLst>
          </p:cNvPr>
          <p:cNvSpPr/>
          <p:nvPr/>
        </p:nvSpPr>
        <p:spPr>
          <a:xfrm>
            <a:off x="8015797" y="257175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0" name="椭圆 189">
            <a:extLst>
              <a:ext uri="{FF2B5EF4-FFF2-40B4-BE49-F238E27FC236}">
                <a16:creationId xmlns:a16="http://schemas.microsoft.com/office/drawing/2014/main" id="{B30A04EA-02A2-44EE-8399-6D1EC97D9334}"/>
              </a:ext>
            </a:extLst>
          </p:cNvPr>
          <p:cNvSpPr/>
          <p:nvPr/>
        </p:nvSpPr>
        <p:spPr>
          <a:xfrm>
            <a:off x="5217329" y="294685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1" name="椭圆 190">
            <a:extLst>
              <a:ext uri="{FF2B5EF4-FFF2-40B4-BE49-F238E27FC236}">
                <a16:creationId xmlns:a16="http://schemas.microsoft.com/office/drawing/2014/main" id="{E0C04529-32B5-4D9F-B906-9442F904793D}"/>
              </a:ext>
            </a:extLst>
          </p:cNvPr>
          <p:cNvSpPr/>
          <p:nvPr/>
        </p:nvSpPr>
        <p:spPr>
          <a:xfrm>
            <a:off x="5792926" y="272321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2" name="椭圆 191">
            <a:extLst>
              <a:ext uri="{FF2B5EF4-FFF2-40B4-BE49-F238E27FC236}">
                <a16:creationId xmlns:a16="http://schemas.microsoft.com/office/drawing/2014/main" id="{86325BBB-A2F4-405C-B8A5-ABF275FEDDCF}"/>
              </a:ext>
            </a:extLst>
          </p:cNvPr>
          <p:cNvSpPr/>
          <p:nvPr/>
        </p:nvSpPr>
        <p:spPr>
          <a:xfrm>
            <a:off x="5714282" y="514172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3" name="椭圆 192">
            <a:extLst>
              <a:ext uri="{FF2B5EF4-FFF2-40B4-BE49-F238E27FC236}">
                <a16:creationId xmlns:a16="http://schemas.microsoft.com/office/drawing/2014/main" id="{3ED1A9E8-7A5D-41BC-A045-09436F47D811}"/>
              </a:ext>
            </a:extLst>
          </p:cNvPr>
          <p:cNvSpPr/>
          <p:nvPr/>
        </p:nvSpPr>
        <p:spPr>
          <a:xfrm>
            <a:off x="6530347" y="2262156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4" name="椭圆 193">
            <a:extLst>
              <a:ext uri="{FF2B5EF4-FFF2-40B4-BE49-F238E27FC236}">
                <a16:creationId xmlns:a16="http://schemas.microsoft.com/office/drawing/2014/main" id="{B5621260-3B66-46BF-957C-31DDD8026C3A}"/>
              </a:ext>
            </a:extLst>
          </p:cNvPr>
          <p:cNvSpPr/>
          <p:nvPr/>
        </p:nvSpPr>
        <p:spPr>
          <a:xfrm>
            <a:off x="8210842" y="2960122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5" name="椭圆 194">
            <a:extLst>
              <a:ext uri="{FF2B5EF4-FFF2-40B4-BE49-F238E27FC236}">
                <a16:creationId xmlns:a16="http://schemas.microsoft.com/office/drawing/2014/main" id="{E8AE45DF-3DC9-4E9C-9B6F-3CB0D59A5CF5}"/>
              </a:ext>
            </a:extLst>
          </p:cNvPr>
          <p:cNvSpPr/>
          <p:nvPr/>
        </p:nvSpPr>
        <p:spPr>
          <a:xfrm>
            <a:off x="7639699" y="1021776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7" name="椭圆 196">
            <a:extLst>
              <a:ext uri="{FF2B5EF4-FFF2-40B4-BE49-F238E27FC236}">
                <a16:creationId xmlns:a16="http://schemas.microsoft.com/office/drawing/2014/main" id="{54793F8C-3741-44D4-96C5-D345C0C979C5}"/>
              </a:ext>
            </a:extLst>
          </p:cNvPr>
          <p:cNvSpPr/>
          <p:nvPr/>
        </p:nvSpPr>
        <p:spPr>
          <a:xfrm>
            <a:off x="7235483" y="24985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8" name="椭圆 197">
            <a:extLst>
              <a:ext uri="{FF2B5EF4-FFF2-40B4-BE49-F238E27FC236}">
                <a16:creationId xmlns:a16="http://schemas.microsoft.com/office/drawing/2014/main" id="{E5AA97B6-8C24-42A9-80E3-85FB9EC773E9}"/>
              </a:ext>
            </a:extLst>
          </p:cNvPr>
          <p:cNvSpPr/>
          <p:nvPr/>
        </p:nvSpPr>
        <p:spPr>
          <a:xfrm>
            <a:off x="6744157" y="1675462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199" name="椭圆 198">
            <a:extLst>
              <a:ext uri="{FF2B5EF4-FFF2-40B4-BE49-F238E27FC236}">
                <a16:creationId xmlns:a16="http://schemas.microsoft.com/office/drawing/2014/main" id="{2034C4BC-188C-4ED3-9D9A-C120D58FB4F2}"/>
              </a:ext>
            </a:extLst>
          </p:cNvPr>
          <p:cNvSpPr/>
          <p:nvPr/>
        </p:nvSpPr>
        <p:spPr>
          <a:xfrm>
            <a:off x="7436456" y="1337352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0" name="椭圆 199">
            <a:extLst>
              <a:ext uri="{FF2B5EF4-FFF2-40B4-BE49-F238E27FC236}">
                <a16:creationId xmlns:a16="http://schemas.microsoft.com/office/drawing/2014/main" id="{0924A12A-AA7C-4D8A-AB0C-8A8D78E8CC90}"/>
              </a:ext>
            </a:extLst>
          </p:cNvPr>
          <p:cNvSpPr/>
          <p:nvPr/>
        </p:nvSpPr>
        <p:spPr>
          <a:xfrm>
            <a:off x="7454916" y="1215044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1" name="椭圆 200">
            <a:extLst>
              <a:ext uri="{FF2B5EF4-FFF2-40B4-BE49-F238E27FC236}">
                <a16:creationId xmlns:a16="http://schemas.microsoft.com/office/drawing/2014/main" id="{1C0CD429-698C-4228-86F6-84DA399F96FB}"/>
              </a:ext>
            </a:extLst>
          </p:cNvPr>
          <p:cNvSpPr/>
          <p:nvPr/>
        </p:nvSpPr>
        <p:spPr>
          <a:xfrm>
            <a:off x="5038724" y="255636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2" name="椭圆 201">
            <a:extLst>
              <a:ext uri="{FF2B5EF4-FFF2-40B4-BE49-F238E27FC236}">
                <a16:creationId xmlns:a16="http://schemas.microsoft.com/office/drawing/2014/main" id="{9C46276B-37C0-4C45-BD67-FFC2417BB2F3}"/>
              </a:ext>
            </a:extLst>
          </p:cNvPr>
          <p:cNvSpPr/>
          <p:nvPr/>
        </p:nvSpPr>
        <p:spPr>
          <a:xfrm>
            <a:off x="6526126" y="2010083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3" name="椭圆 202">
            <a:extLst>
              <a:ext uri="{FF2B5EF4-FFF2-40B4-BE49-F238E27FC236}">
                <a16:creationId xmlns:a16="http://schemas.microsoft.com/office/drawing/2014/main" id="{47889811-5D77-41D1-ABD7-1F88029E2C71}"/>
              </a:ext>
            </a:extLst>
          </p:cNvPr>
          <p:cNvSpPr/>
          <p:nvPr/>
        </p:nvSpPr>
        <p:spPr>
          <a:xfrm>
            <a:off x="8756065" y="1770501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4" name="椭圆 203">
            <a:extLst>
              <a:ext uri="{FF2B5EF4-FFF2-40B4-BE49-F238E27FC236}">
                <a16:creationId xmlns:a16="http://schemas.microsoft.com/office/drawing/2014/main" id="{D95323CB-A844-43A8-9914-82F0995B6EB4}"/>
              </a:ext>
            </a:extLst>
          </p:cNvPr>
          <p:cNvSpPr/>
          <p:nvPr/>
        </p:nvSpPr>
        <p:spPr>
          <a:xfrm>
            <a:off x="8451643" y="1606259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5" name="椭圆 204">
            <a:extLst>
              <a:ext uri="{FF2B5EF4-FFF2-40B4-BE49-F238E27FC236}">
                <a16:creationId xmlns:a16="http://schemas.microsoft.com/office/drawing/2014/main" id="{8B9A1557-7844-444D-982B-7577E677135D}"/>
              </a:ext>
            </a:extLst>
          </p:cNvPr>
          <p:cNvSpPr/>
          <p:nvPr/>
        </p:nvSpPr>
        <p:spPr>
          <a:xfrm>
            <a:off x="7517729" y="2737801"/>
            <a:ext cx="137446" cy="137446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6" name="椭圆 205">
            <a:extLst>
              <a:ext uri="{FF2B5EF4-FFF2-40B4-BE49-F238E27FC236}">
                <a16:creationId xmlns:a16="http://schemas.microsoft.com/office/drawing/2014/main" id="{8B9C7AB7-BEBC-4C2A-A8EE-2F90E316F831}"/>
              </a:ext>
            </a:extLst>
          </p:cNvPr>
          <p:cNvSpPr/>
          <p:nvPr/>
        </p:nvSpPr>
        <p:spPr>
          <a:xfrm>
            <a:off x="5760713" y="3929954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7" name="椭圆 206">
            <a:extLst>
              <a:ext uri="{FF2B5EF4-FFF2-40B4-BE49-F238E27FC236}">
                <a16:creationId xmlns:a16="http://schemas.microsoft.com/office/drawing/2014/main" id="{E21CEA87-7213-4D2A-B29E-48D9F424FC49}"/>
              </a:ext>
            </a:extLst>
          </p:cNvPr>
          <p:cNvSpPr/>
          <p:nvPr/>
        </p:nvSpPr>
        <p:spPr>
          <a:xfrm>
            <a:off x="7957470" y="1904656"/>
            <a:ext cx="82131" cy="82131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8" name="椭圆 207">
            <a:extLst>
              <a:ext uri="{FF2B5EF4-FFF2-40B4-BE49-F238E27FC236}">
                <a16:creationId xmlns:a16="http://schemas.microsoft.com/office/drawing/2014/main" id="{4090E7B7-144D-4A15-8D98-14128DB304DA}"/>
              </a:ext>
            </a:extLst>
          </p:cNvPr>
          <p:cNvSpPr/>
          <p:nvPr/>
        </p:nvSpPr>
        <p:spPr>
          <a:xfrm>
            <a:off x="7071369" y="1337460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09" name="椭圆 208">
            <a:extLst>
              <a:ext uri="{FF2B5EF4-FFF2-40B4-BE49-F238E27FC236}">
                <a16:creationId xmlns:a16="http://schemas.microsoft.com/office/drawing/2014/main" id="{A675D2D5-DE44-4196-9CBA-7EB0BCD7A92F}"/>
              </a:ext>
            </a:extLst>
          </p:cNvPr>
          <p:cNvSpPr/>
          <p:nvPr/>
        </p:nvSpPr>
        <p:spPr>
          <a:xfrm>
            <a:off x="4614809" y="1459639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0" name="椭圆 209">
            <a:extLst>
              <a:ext uri="{FF2B5EF4-FFF2-40B4-BE49-F238E27FC236}">
                <a16:creationId xmlns:a16="http://schemas.microsoft.com/office/drawing/2014/main" id="{17C11407-6D08-45C7-8E99-0281E00785A1}"/>
              </a:ext>
            </a:extLst>
          </p:cNvPr>
          <p:cNvSpPr/>
          <p:nvPr/>
        </p:nvSpPr>
        <p:spPr>
          <a:xfrm>
            <a:off x="4722947" y="3793622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1" name="椭圆 210">
            <a:extLst>
              <a:ext uri="{FF2B5EF4-FFF2-40B4-BE49-F238E27FC236}">
                <a16:creationId xmlns:a16="http://schemas.microsoft.com/office/drawing/2014/main" id="{077F7987-D55A-4053-92DC-FFD2C5841289}"/>
              </a:ext>
            </a:extLst>
          </p:cNvPr>
          <p:cNvSpPr/>
          <p:nvPr/>
        </p:nvSpPr>
        <p:spPr>
          <a:xfrm>
            <a:off x="7648069" y="222927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2" name="椭圆 211">
            <a:extLst>
              <a:ext uri="{FF2B5EF4-FFF2-40B4-BE49-F238E27FC236}">
                <a16:creationId xmlns:a16="http://schemas.microsoft.com/office/drawing/2014/main" id="{726476BC-DE96-479C-88CE-FF083E07A2CB}"/>
              </a:ext>
            </a:extLst>
          </p:cNvPr>
          <p:cNvSpPr/>
          <p:nvPr/>
        </p:nvSpPr>
        <p:spPr>
          <a:xfrm>
            <a:off x="6976088" y="235960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3" name="椭圆 212">
            <a:extLst>
              <a:ext uri="{FF2B5EF4-FFF2-40B4-BE49-F238E27FC236}">
                <a16:creationId xmlns:a16="http://schemas.microsoft.com/office/drawing/2014/main" id="{943734F8-D7D6-4D69-81B9-4384A71E11EC}"/>
              </a:ext>
            </a:extLst>
          </p:cNvPr>
          <p:cNvSpPr/>
          <p:nvPr/>
        </p:nvSpPr>
        <p:spPr>
          <a:xfrm>
            <a:off x="6878115" y="1809386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4" name="椭圆 213">
            <a:extLst>
              <a:ext uri="{FF2B5EF4-FFF2-40B4-BE49-F238E27FC236}">
                <a16:creationId xmlns:a16="http://schemas.microsoft.com/office/drawing/2014/main" id="{4057954D-BB57-461A-A6C8-A96C93C975F8}"/>
              </a:ext>
            </a:extLst>
          </p:cNvPr>
          <p:cNvSpPr/>
          <p:nvPr/>
        </p:nvSpPr>
        <p:spPr>
          <a:xfrm>
            <a:off x="8038385" y="1878078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5" name="椭圆 214">
            <a:extLst>
              <a:ext uri="{FF2B5EF4-FFF2-40B4-BE49-F238E27FC236}">
                <a16:creationId xmlns:a16="http://schemas.microsoft.com/office/drawing/2014/main" id="{412B90B2-30E0-4EE7-8CF8-18A77F11802E}"/>
              </a:ext>
            </a:extLst>
          </p:cNvPr>
          <p:cNvSpPr/>
          <p:nvPr/>
        </p:nvSpPr>
        <p:spPr>
          <a:xfrm>
            <a:off x="7991443" y="2307266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6" name="椭圆 215">
            <a:extLst>
              <a:ext uri="{FF2B5EF4-FFF2-40B4-BE49-F238E27FC236}">
                <a16:creationId xmlns:a16="http://schemas.microsoft.com/office/drawing/2014/main" id="{139A5A9C-BED4-4CDF-8A10-186DDF2AA2A6}"/>
              </a:ext>
            </a:extLst>
          </p:cNvPr>
          <p:cNvSpPr/>
          <p:nvPr/>
        </p:nvSpPr>
        <p:spPr>
          <a:xfrm>
            <a:off x="5942305" y="1580665"/>
            <a:ext cx="184702" cy="184702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7" name="椭圆 216">
            <a:extLst>
              <a:ext uri="{FF2B5EF4-FFF2-40B4-BE49-F238E27FC236}">
                <a16:creationId xmlns:a16="http://schemas.microsoft.com/office/drawing/2014/main" id="{94BCADDE-A791-4901-83BF-4AD3D7B7A59E}"/>
              </a:ext>
            </a:extLst>
          </p:cNvPr>
          <p:cNvSpPr/>
          <p:nvPr/>
        </p:nvSpPr>
        <p:spPr>
          <a:xfrm>
            <a:off x="7384141" y="507946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18" name="椭圆 217">
            <a:extLst>
              <a:ext uri="{FF2B5EF4-FFF2-40B4-BE49-F238E27FC236}">
                <a16:creationId xmlns:a16="http://schemas.microsoft.com/office/drawing/2014/main" id="{728E0B0C-3CCC-4E29-9831-AA0F79AAAEC2}"/>
              </a:ext>
            </a:extLst>
          </p:cNvPr>
          <p:cNvSpPr/>
          <p:nvPr/>
        </p:nvSpPr>
        <p:spPr>
          <a:xfrm>
            <a:off x="8557333" y="710123"/>
            <a:ext cx="184702" cy="184702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0" name="椭圆 219">
            <a:extLst>
              <a:ext uri="{FF2B5EF4-FFF2-40B4-BE49-F238E27FC236}">
                <a16:creationId xmlns:a16="http://schemas.microsoft.com/office/drawing/2014/main" id="{C47C1421-53CA-47AE-8C36-8237F8451EA8}"/>
              </a:ext>
            </a:extLst>
          </p:cNvPr>
          <p:cNvSpPr/>
          <p:nvPr/>
        </p:nvSpPr>
        <p:spPr>
          <a:xfrm>
            <a:off x="6874232" y="1478060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1" name="椭圆 220">
            <a:extLst>
              <a:ext uri="{FF2B5EF4-FFF2-40B4-BE49-F238E27FC236}">
                <a16:creationId xmlns:a16="http://schemas.microsoft.com/office/drawing/2014/main" id="{6CE2C37B-660F-4E64-B64D-983869A72DE4}"/>
              </a:ext>
            </a:extLst>
          </p:cNvPr>
          <p:cNvSpPr/>
          <p:nvPr/>
        </p:nvSpPr>
        <p:spPr>
          <a:xfrm>
            <a:off x="3370904" y="627188"/>
            <a:ext cx="146904" cy="146904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2" name="椭圆 221">
            <a:extLst>
              <a:ext uri="{FF2B5EF4-FFF2-40B4-BE49-F238E27FC236}">
                <a16:creationId xmlns:a16="http://schemas.microsoft.com/office/drawing/2014/main" id="{AEF3660A-5B25-4CA1-AEA7-297030EF1928}"/>
              </a:ext>
            </a:extLst>
          </p:cNvPr>
          <p:cNvSpPr/>
          <p:nvPr/>
        </p:nvSpPr>
        <p:spPr>
          <a:xfrm>
            <a:off x="7738144" y="2196949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3" name="椭圆 222">
            <a:extLst>
              <a:ext uri="{FF2B5EF4-FFF2-40B4-BE49-F238E27FC236}">
                <a16:creationId xmlns:a16="http://schemas.microsoft.com/office/drawing/2014/main" id="{11170F24-5308-47E5-BF97-4C5783D47B71}"/>
              </a:ext>
            </a:extLst>
          </p:cNvPr>
          <p:cNvSpPr/>
          <p:nvPr/>
        </p:nvSpPr>
        <p:spPr>
          <a:xfrm>
            <a:off x="5031139" y="950263"/>
            <a:ext cx="110368" cy="110368"/>
          </a:xfrm>
          <a:prstGeom prst="ellipse">
            <a:avLst/>
          </a:prstGeom>
          <a:solidFill>
            <a:schemeClr val="bg1">
              <a:alpha val="43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4" name="椭圆 223">
            <a:extLst>
              <a:ext uri="{FF2B5EF4-FFF2-40B4-BE49-F238E27FC236}">
                <a16:creationId xmlns:a16="http://schemas.microsoft.com/office/drawing/2014/main" id="{4AB91C6A-4AAA-4D15-A411-E14F2FDCC4BA}"/>
              </a:ext>
            </a:extLst>
          </p:cNvPr>
          <p:cNvSpPr/>
          <p:nvPr/>
        </p:nvSpPr>
        <p:spPr>
          <a:xfrm>
            <a:off x="8738942" y="2788007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5" name="椭圆 224">
            <a:extLst>
              <a:ext uri="{FF2B5EF4-FFF2-40B4-BE49-F238E27FC236}">
                <a16:creationId xmlns:a16="http://schemas.microsoft.com/office/drawing/2014/main" id="{67B3B415-46A8-4CC1-9C46-EE9F6A58639D}"/>
              </a:ext>
            </a:extLst>
          </p:cNvPr>
          <p:cNvSpPr/>
          <p:nvPr/>
        </p:nvSpPr>
        <p:spPr>
          <a:xfrm>
            <a:off x="7660686" y="3688158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6" name="椭圆 225">
            <a:extLst>
              <a:ext uri="{FF2B5EF4-FFF2-40B4-BE49-F238E27FC236}">
                <a16:creationId xmlns:a16="http://schemas.microsoft.com/office/drawing/2014/main" id="{B628D022-F12C-47BD-9D25-D923367A24A3}"/>
              </a:ext>
            </a:extLst>
          </p:cNvPr>
          <p:cNvSpPr/>
          <p:nvPr/>
        </p:nvSpPr>
        <p:spPr>
          <a:xfrm>
            <a:off x="6556166" y="210643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7" name="椭圆 226">
            <a:extLst>
              <a:ext uri="{FF2B5EF4-FFF2-40B4-BE49-F238E27FC236}">
                <a16:creationId xmlns:a16="http://schemas.microsoft.com/office/drawing/2014/main" id="{C1E1BDDE-84F1-4D1B-8116-A3FEB02224AA}"/>
              </a:ext>
            </a:extLst>
          </p:cNvPr>
          <p:cNvSpPr/>
          <p:nvPr/>
        </p:nvSpPr>
        <p:spPr>
          <a:xfrm>
            <a:off x="6065678" y="1203378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8" name="椭圆 227">
            <a:extLst>
              <a:ext uri="{FF2B5EF4-FFF2-40B4-BE49-F238E27FC236}">
                <a16:creationId xmlns:a16="http://schemas.microsoft.com/office/drawing/2014/main" id="{D3571DA5-3BD7-4143-BAEE-8F592EEA0865}"/>
              </a:ext>
            </a:extLst>
          </p:cNvPr>
          <p:cNvSpPr/>
          <p:nvPr/>
        </p:nvSpPr>
        <p:spPr>
          <a:xfrm>
            <a:off x="7353961" y="1997479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29" name="椭圆 228">
            <a:extLst>
              <a:ext uri="{FF2B5EF4-FFF2-40B4-BE49-F238E27FC236}">
                <a16:creationId xmlns:a16="http://schemas.microsoft.com/office/drawing/2014/main" id="{4CEC687F-E1C0-483E-BF77-8815807093C5}"/>
              </a:ext>
            </a:extLst>
          </p:cNvPr>
          <p:cNvSpPr/>
          <p:nvPr/>
        </p:nvSpPr>
        <p:spPr>
          <a:xfrm>
            <a:off x="7507397" y="3439840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0" name="椭圆 229">
            <a:extLst>
              <a:ext uri="{FF2B5EF4-FFF2-40B4-BE49-F238E27FC236}">
                <a16:creationId xmlns:a16="http://schemas.microsoft.com/office/drawing/2014/main" id="{0A705C4E-90E1-4D27-B8E9-A3BC2E4B5EE1}"/>
              </a:ext>
            </a:extLst>
          </p:cNvPr>
          <p:cNvSpPr/>
          <p:nvPr/>
        </p:nvSpPr>
        <p:spPr>
          <a:xfrm>
            <a:off x="8713900" y="188641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1" name="椭圆 230">
            <a:extLst>
              <a:ext uri="{FF2B5EF4-FFF2-40B4-BE49-F238E27FC236}">
                <a16:creationId xmlns:a16="http://schemas.microsoft.com/office/drawing/2014/main" id="{D2F00EFE-FDFE-4E07-A03F-608FC239B9CE}"/>
              </a:ext>
            </a:extLst>
          </p:cNvPr>
          <p:cNvSpPr/>
          <p:nvPr/>
        </p:nvSpPr>
        <p:spPr>
          <a:xfrm>
            <a:off x="8310647" y="930"/>
            <a:ext cx="460831" cy="460831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solidFill>
              <a:schemeClr val="bg1"/>
            </a:solidFill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2" name="椭圆 231">
            <a:extLst>
              <a:ext uri="{FF2B5EF4-FFF2-40B4-BE49-F238E27FC236}">
                <a16:creationId xmlns:a16="http://schemas.microsoft.com/office/drawing/2014/main" id="{B9FB5B90-B688-467B-9FBD-9DD842AE405A}"/>
              </a:ext>
            </a:extLst>
          </p:cNvPr>
          <p:cNvSpPr/>
          <p:nvPr/>
        </p:nvSpPr>
        <p:spPr>
          <a:xfrm>
            <a:off x="8862295" y="735461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3" name="椭圆 232">
            <a:extLst>
              <a:ext uri="{FF2B5EF4-FFF2-40B4-BE49-F238E27FC236}">
                <a16:creationId xmlns:a16="http://schemas.microsoft.com/office/drawing/2014/main" id="{6D7CA3F0-F4FC-4CD6-9BC7-D773CB8075AF}"/>
              </a:ext>
            </a:extLst>
          </p:cNvPr>
          <p:cNvSpPr/>
          <p:nvPr/>
        </p:nvSpPr>
        <p:spPr>
          <a:xfrm>
            <a:off x="8832752" y="185953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4" name="椭圆 233">
            <a:extLst>
              <a:ext uri="{FF2B5EF4-FFF2-40B4-BE49-F238E27FC236}">
                <a16:creationId xmlns:a16="http://schemas.microsoft.com/office/drawing/2014/main" id="{6C7EFCAF-866A-4099-9D45-855391C388BD}"/>
              </a:ext>
            </a:extLst>
          </p:cNvPr>
          <p:cNvSpPr/>
          <p:nvPr/>
        </p:nvSpPr>
        <p:spPr>
          <a:xfrm>
            <a:off x="8977183" y="1007506"/>
            <a:ext cx="165164" cy="16516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5" name="椭圆 234">
            <a:extLst>
              <a:ext uri="{FF2B5EF4-FFF2-40B4-BE49-F238E27FC236}">
                <a16:creationId xmlns:a16="http://schemas.microsoft.com/office/drawing/2014/main" id="{3B4DA4B7-9BE6-48BA-865E-AC32EE0F46FA}"/>
              </a:ext>
            </a:extLst>
          </p:cNvPr>
          <p:cNvSpPr/>
          <p:nvPr/>
        </p:nvSpPr>
        <p:spPr>
          <a:xfrm>
            <a:off x="8057474" y="931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6" name="椭圆 235">
            <a:extLst>
              <a:ext uri="{FF2B5EF4-FFF2-40B4-BE49-F238E27FC236}">
                <a16:creationId xmlns:a16="http://schemas.microsoft.com/office/drawing/2014/main" id="{36BA4AE7-E12B-40F6-81EA-43ED956F4BCF}"/>
              </a:ext>
            </a:extLst>
          </p:cNvPr>
          <p:cNvSpPr/>
          <p:nvPr/>
        </p:nvSpPr>
        <p:spPr>
          <a:xfrm>
            <a:off x="8987550" y="270934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7" name="椭圆 236">
            <a:extLst>
              <a:ext uri="{FF2B5EF4-FFF2-40B4-BE49-F238E27FC236}">
                <a16:creationId xmlns:a16="http://schemas.microsoft.com/office/drawing/2014/main" id="{376B9269-E589-4FAF-BF77-8A1F7AB7038D}"/>
              </a:ext>
            </a:extLst>
          </p:cNvPr>
          <p:cNvSpPr/>
          <p:nvPr/>
        </p:nvSpPr>
        <p:spPr>
          <a:xfrm>
            <a:off x="8832752" y="3181130"/>
            <a:ext cx="309594" cy="309594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8" name="椭圆 237">
            <a:extLst>
              <a:ext uri="{FF2B5EF4-FFF2-40B4-BE49-F238E27FC236}">
                <a16:creationId xmlns:a16="http://schemas.microsoft.com/office/drawing/2014/main" id="{521A2D4A-8186-40B6-8378-A551782CA030}"/>
              </a:ext>
            </a:extLst>
          </p:cNvPr>
          <p:cNvSpPr/>
          <p:nvPr/>
        </p:nvSpPr>
        <p:spPr>
          <a:xfrm>
            <a:off x="8797813" y="2473057"/>
            <a:ext cx="98693" cy="98693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sp>
        <p:nvSpPr>
          <p:cNvPr id="239" name="椭圆 238">
            <a:extLst>
              <a:ext uri="{FF2B5EF4-FFF2-40B4-BE49-F238E27FC236}">
                <a16:creationId xmlns:a16="http://schemas.microsoft.com/office/drawing/2014/main" id="{5FFAD205-F280-4469-AFBF-C6C1F1CC1D77}"/>
              </a:ext>
            </a:extLst>
          </p:cNvPr>
          <p:cNvSpPr/>
          <p:nvPr/>
        </p:nvSpPr>
        <p:spPr>
          <a:xfrm>
            <a:off x="8756779" y="1543351"/>
            <a:ext cx="245845" cy="245845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>
              <a:solidFill>
                <a:prstClr val="white"/>
              </a:solidFill>
            </a:endParaRPr>
          </a:p>
        </p:txBody>
      </p:sp>
      <p:pic>
        <p:nvPicPr>
          <p:cNvPr id="4" name="图片 3" descr="图片包含 文字, 地图&#10;&#10;已生成极高可信度的说明">
            <a:extLst>
              <a:ext uri="{FF2B5EF4-FFF2-40B4-BE49-F238E27FC236}">
                <a16:creationId xmlns:a16="http://schemas.microsoft.com/office/drawing/2014/main" id="{8DBA067F-63D1-4067-978A-C3603EED84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85320" y="-1815009"/>
            <a:ext cx="5530072" cy="9133544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2A0B9C3D-994B-48D9-9E96-AC6B2BDF8C29}"/>
              </a:ext>
            </a:extLst>
          </p:cNvPr>
          <p:cNvSpPr/>
          <p:nvPr/>
        </p:nvSpPr>
        <p:spPr>
          <a:xfrm>
            <a:off x="830892" y="953782"/>
            <a:ext cx="5169454" cy="4079140"/>
          </a:xfrm>
          <a:prstGeom prst="rect">
            <a:avLst/>
          </a:prstGeom>
          <a:solidFill>
            <a:srgbClr val="BBE3D8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868" y="-953157"/>
            <a:ext cx="9183788" cy="6804203"/>
          </a:xfrm>
          <a:prstGeom prst="rect">
            <a:avLst/>
          </a:prstGeom>
        </p:spPr>
      </p:pic>
      <p:pic>
        <p:nvPicPr>
          <p:cNvPr id="240" name="图片 239" descr="图片包含 文字, 地图&#10;&#10;已生成极高可信度的说明">
            <a:extLst>
              <a:ext uri="{FF2B5EF4-FFF2-40B4-BE49-F238E27FC236}">
                <a16:creationId xmlns:a16="http://schemas.microsoft.com/office/drawing/2014/main" id="{F17F980A-23A5-43C0-8EAE-D4E66C85EF0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BBE3D8"/>
              </a:clrFrom>
              <a:clrTo>
                <a:srgbClr val="BBE3D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7" t="10250" r="16825" b="36903"/>
          <a:stretch/>
        </p:blipFill>
        <p:spPr>
          <a:xfrm rot="16200000">
            <a:off x="2254751" y="152775"/>
            <a:ext cx="4666432" cy="4979550"/>
          </a:xfrm>
          <a:prstGeom prst="rect">
            <a:avLst/>
          </a:prstGeom>
        </p:spPr>
      </p:pic>
      <p:sp>
        <p:nvSpPr>
          <p:cNvPr id="241" name="文本框 240">
            <a:extLst>
              <a:ext uri="{FF2B5EF4-FFF2-40B4-BE49-F238E27FC236}">
                <a16:creationId xmlns:a16="http://schemas.microsoft.com/office/drawing/2014/main" id="{38778A74-5578-41CF-9575-BCCF418DC789}"/>
              </a:ext>
            </a:extLst>
          </p:cNvPr>
          <p:cNvSpPr txBox="1"/>
          <p:nvPr/>
        </p:nvSpPr>
        <p:spPr>
          <a:xfrm>
            <a:off x="2094790" y="1082327"/>
            <a:ext cx="4527555" cy="2915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698"/>
              </a:lnSpc>
            </a:pPr>
            <a:r>
              <a:rPr lang="zh-TW" altLang="en-US" sz="3599" b="1" dirty="0">
                <a:solidFill>
                  <a:srgbClr val="0070C0"/>
                </a:solidFill>
                <a:latin typeface="方正静蕾简体" panose="02000000000000000000" pitchFamily="2" charset="-122"/>
                <a:ea typeface="方正静蕾简体" panose="02000000000000000000" pitchFamily="2" charset="-122"/>
                <a:cs typeface="+mn-ea"/>
                <a:sym typeface="+mn-lt"/>
              </a:rPr>
              <a:t>生活課程</a:t>
            </a:r>
            <a:endParaRPr lang="en-US" altLang="zh-TW" sz="3599" b="1" dirty="0">
              <a:solidFill>
                <a:srgbClr val="0070C0"/>
              </a:solidFill>
              <a:latin typeface="方正静蕾简体" panose="02000000000000000000" pitchFamily="2" charset="-122"/>
              <a:ea typeface="方正静蕾简体" panose="02000000000000000000" pitchFamily="2" charset="-122"/>
              <a:cs typeface="+mn-ea"/>
              <a:sym typeface="+mn-lt"/>
            </a:endParaRPr>
          </a:p>
          <a:p>
            <a:pPr algn="ctr">
              <a:lnSpc>
                <a:spcPts val="5698"/>
              </a:lnSpc>
            </a:pPr>
            <a:r>
              <a:rPr lang="zh-TW" altLang="en-US" sz="2699" b="1" dirty="0">
                <a:solidFill>
                  <a:srgbClr val="688F65"/>
                </a:solidFill>
                <a:latin typeface="方正静蕾简体" panose="02000000000000000000" pitchFamily="2" charset="-122"/>
                <a:ea typeface="方正静蕾简体" panose="02000000000000000000" pitchFamily="2" charset="-122"/>
                <a:cs typeface="+mn-ea"/>
                <a:sym typeface="+mn-lt"/>
              </a:rPr>
              <a:t>能讓孩子快樂學習</a:t>
            </a:r>
            <a:endParaRPr lang="en-US" altLang="zh-TW" sz="2699" b="1" dirty="0">
              <a:solidFill>
                <a:srgbClr val="688F65"/>
              </a:solidFill>
              <a:latin typeface="方正静蕾简体" panose="02000000000000000000" pitchFamily="2" charset="-122"/>
              <a:ea typeface="方正静蕾简体" panose="02000000000000000000" pitchFamily="2" charset="-122"/>
              <a:cs typeface="+mn-ea"/>
              <a:sym typeface="+mn-lt"/>
            </a:endParaRPr>
          </a:p>
          <a:p>
            <a:pPr algn="ctr">
              <a:lnSpc>
                <a:spcPts val="5698"/>
              </a:lnSpc>
            </a:pPr>
            <a:r>
              <a:rPr lang="zh-TW" altLang="en-US" sz="2699" b="1" dirty="0">
                <a:solidFill>
                  <a:srgbClr val="688F65"/>
                </a:solidFill>
                <a:latin typeface="方正静蕾简体" panose="02000000000000000000" pitchFamily="2" charset="-122"/>
                <a:ea typeface="方正静蕾简体" panose="02000000000000000000" pitchFamily="2" charset="-122"/>
                <a:cs typeface="+mn-ea"/>
              </a:rPr>
              <a:t>拓展視野與能力</a:t>
            </a:r>
            <a:endParaRPr lang="en-US" altLang="zh-TW" sz="2699" b="1" dirty="0">
              <a:solidFill>
                <a:srgbClr val="688F65"/>
              </a:solidFill>
              <a:latin typeface="方正静蕾简体" panose="02000000000000000000" pitchFamily="2" charset="-122"/>
              <a:ea typeface="方正静蕾简体" panose="02000000000000000000" pitchFamily="2" charset="-122"/>
              <a:cs typeface="+mn-ea"/>
            </a:endParaRPr>
          </a:p>
          <a:p>
            <a:pPr algn="ctr">
              <a:lnSpc>
                <a:spcPts val="5698"/>
              </a:lnSpc>
            </a:pPr>
            <a:r>
              <a:rPr lang="zh-TW" altLang="en-US" sz="2699" b="1" dirty="0">
                <a:solidFill>
                  <a:srgbClr val="688F65"/>
                </a:solidFill>
                <a:latin typeface="方正静蕾简体" panose="02000000000000000000" pitchFamily="2" charset="-122"/>
                <a:ea typeface="方正静蕾简体" panose="02000000000000000000" pitchFamily="2" charset="-122"/>
                <a:cs typeface="+mn-ea"/>
              </a:rPr>
              <a:t>的素養課程</a:t>
            </a:r>
            <a:endParaRPr lang="zh-CN" altLang="en-US" sz="2699" b="1" dirty="0">
              <a:solidFill>
                <a:srgbClr val="688F65"/>
              </a:solidFill>
              <a:latin typeface="方正静蕾简体" panose="02000000000000000000" pitchFamily="2" charset="-122"/>
              <a:ea typeface="方正静蕾简体" panose="02000000000000000000" pitchFamily="2" charset="-122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4197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A6E8FA05-00CA-4E8A-A206-FDBBDE1B664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0187">
            <a:off x="-2294788" y="50967"/>
            <a:ext cx="6855716" cy="5996349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107E2528-3EDD-498D-A5CF-BF7B945E85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5270267" y="-1506546"/>
            <a:ext cx="6855716" cy="5996349"/>
          </a:xfrm>
          <a:prstGeom prst="rect">
            <a:avLst/>
          </a:prstGeom>
        </p:spPr>
      </p:pic>
      <p:sp>
        <p:nvSpPr>
          <p:cNvPr id="9" name="TextBox 7">
            <a:extLst>
              <a:ext uri="{FF2B5EF4-FFF2-40B4-BE49-F238E27FC236}">
                <a16:creationId xmlns:a16="http://schemas.microsoft.com/office/drawing/2014/main" id="{09E00A4F-9D85-4634-933E-717B0E82D0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4410" y="2196097"/>
            <a:ext cx="504180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defRPr/>
            </a:pPr>
            <a:r>
              <a:rPr lang="zh-TW" altLang="en-US" sz="66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謝  謝  </a:t>
            </a:r>
            <a:r>
              <a:rPr lang="en-US" altLang="zh-TW" sz="66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!!</a:t>
            </a:r>
            <a:endParaRPr lang="zh-CN" altLang="en-US" sz="66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2840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300"/>
                            </p:stCondLst>
                            <p:childTnLst>
                              <p:par>
                                <p:cTn id="20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简约风格工作总结汇报PPT模板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第一PPT，www.1ppt.com">
  <a:themeElements>
    <a:clrScheme name="自定义 237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548BB7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548BB7"/>
      </a:hlink>
      <a:folHlink>
        <a:srgbClr val="BFBFB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1_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onr22tw">
      <a:majorFont>
        <a:latin typeface="方正卡通简体"/>
        <a:ea typeface="方正卡通简体"/>
        <a:cs typeface=""/>
      </a:majorFont>
      <a:minorFont>
        <a:latin typeface="方正卡通简体"/>
        <a:ea typeface="方正卡通简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自定义 11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AA88E"/>
      </a:accent1>
      <a:accent2>
        <a:srgbClr val="8CBF03"/>
      </a:accent2>
      <a:accent3>
        <a:srgbClr val="5AA88E"/>
      </a:accent3>
      <a:accent4>
        <a:srgbClr val="8CBF03"/>
      </a:accent4>
      <a:accent5>
        <a:srgbClr val="5AA88E"/>
      </a:accent5>
      <a:accent6>
        <a:srgbClr val="8CBF0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炫彩扁平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BF53"/>
      </a:accent1>
      <a:accent2>
        <a:srgbClr val="F17475"/>
      </a:accent2>
      <a:accent3>
        <a:srgbClr val="01B3C5"/>
      </a:accent3>
      <a:accent4>
        <a:srgbClr val="77448C"/>
      </a:accent4>
      <a:accent5>
        <a:srgbClr val="00AF92"/>
      </a:accent5>
      <a:accent6>
        <a:srgbClr val="C65885"/>
      </a:accent6>
      <a:hlink>
        <a:srgbClr val="FCC79F"/>
      </a:hlink>
      <a:folHlink>
        <a:srgbClr val="869FB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548BB7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548BB7"/>
    </a:hlink>
    <a:folHlink>
      <a:srgbClr val="BFBFBF"/>
    </a:folHlink>
  </a:clrScheme>
</a:themeOverride>
</file>

<file path=ppt/theme/themeOverride2.xml><?xml version="1.0" encoding="utf-8"?>
<a:themeOverride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548BB7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548BB7"/>
    </a:hlink>
    <a:folHlink>
      <a:srgbClr val="BFBFBF"/>
    </a:folHlink>
  </a:clrScheme>
</a:themeOverride>
</file>

<file path=ppt/theme/themeOverride3.xml><?xml version="1.0" encoding="utf-8"?>
<a:themeOverride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548BB7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548BB7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4951</TotalTime>
  <Words>1686</Words>
  <Application>Microsoft Office PowerPoint</Application>
  <PresentationFormat>如螢幕大小 (16:9)</PresentationFormat>
  <Paragraphs>333</Paragraphs>
  <Slides>58</Slides>
  <Notes>55</Notes>
  <HiddenSlides>0</HiddenSlides>
  <MMClips>2</MMClips>
  <ScaleCrop>false</ScaleCrop>
  <HeadingPairs>
    <vt:vector size="6" baseType="variant">
      <vt:variant>
        <vt:lpstr>使用字型</vt:lpstr>
      </vt:variant>
      <vt:variant>
        <vt:i4>27</vt:i4>
      </vt:variant>
      <vt:variant>
        <vt:lpstr>佈景主題</vt:lpstr>
      </vt:variant>
      <vt:variant>
        <vt:i4>4</vt:i4>
      </vt:variant>
      <vt:variant>
        <vt:lpstr>投影片標題</vt:lpstr>
      </vt:variant>
      <vt:variant>
        <vt:i4>58</vt:i4>
      </vt:variant>
    </vt:vector>
  </HeadingPairs>
  <TitlesOfParts>
    <vt:vector size="89" baseType="lpstr">
      <vt:lpstr>Arial Unicode MS</vt:lpstr>
      <vt:lpstr>等线</vt:lpstr>
      <vt:lpstr>DFPLiKingHei-XB</vt:lpstr>
      <vt:lpstr>Didact Gothic</vt:lpstr>
      <vt:lpstr>ITC Avant Garde Std Bk</vt:lpstr>
      <vt:lpstr>微软雅黑</vt:lpstr>
      <vt:lpstr>Open Sans Light</vt:lpstr>
      <vt:lpstr>宋体</vt:lpstr>
      <vt:lpstr>U.S. 101</vt:lpstr>
      <vt:lpstr>幼圆</vt:lpstr>
      <vt:lpstr>中國龍毛楷體</vt:lpstr>
      <vt:lpstr>方正卡通简体</vt:lpstr>
      <vt:lpstr>方正启体简体</vt:lpstr>
      <vt:lpstr>方正静蕾简体</vt:lpstr>
      <vt:lpstr>思源黑体 CN Bold</vt:lpstr>
      <vt:lpstr>細明體</vt:lpstr>
      <vt:lpstr>華康儷中黑</vt:lpstr>
      <vt:lpstr>微軟正黑體</vt:lpstr>
      <vt:lpstr>微軟正黑體Y..</vt:lpstr>
      <vt:lpstr>新細明體</vt:lpstr>
      <vt:lpstr>標楷體</vt:lpstr>
      <vt:lpstr>Agency FB</vt:lpstr>
      <vt:lpstr>Arial</vt:lpstr>
      <vt:lpstr>Calibri</vt:lpstr>
      <vt:lpstr>Impact</vt:lpstr>
      <vt:lpstr>Times New Roman</vt:lpstr>
      <vt:lpstr>Wingdings</vt:lpstr>
      <vt:lpstr>第一PPT，www.1ppt.com</vt:lpstr>
      <vt:lpstr>1_第一PPT，www.1ppt.com</vt:lpstr>
      <vt:lpstr>Office 主题</vt:lpstr>
      <vt:lpstr>Office Theme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脈絡圖:有工具策略的案例設計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subject/>
  <dc:creator>优品PPT</dc:creator>
  <cp:keywords/>
  <dc:description>http://www.ypppt.com/</dc:description>
  <cp:lastModifiedBy>USER</cp:lastModifiedBy>
  <cp:revision>158</cp:revision>
  <dcterms:created xsi:type="dcterms:W3CDTF">2015-12-11T17:46:17Z</dcterms:created>
  <dcterms:modified xsi:type="dcterms:W3CDTF">2023-11-13T07:46:53Z</dcterms:modified>
  <cp:category/>
</cp:coreProperties>
</file>