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73" r:id="rId5"/>
    <p:sldId id="270" r:id="rId6"/>
    <p:sldId id="274" r:id="rId7"/>
    <p:sldId id="276" r:id="rId8"/>
    <p:sldId id="277" r:id="rId9"/>
    <p:sldId id="278" r:id="rId10"/>
    <p:sldId id="279" r:id="rId11"/>
    <p:sldId id="280" r:id="rId12"/>
    <p:sldId id="281" r:id="rId13"/>
    <p:sldId id="271" r:id="rId14"/>
    <p:sldId id="272" r:id="rId15"/>
    <p:sldId id="269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hyperlink" Target="https://exam.tcte.edu.tw/tbt_html/index.php?mod=inde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4046;&#26053;&#36027;&#35531;&#38936;&#27880;&#24847;&#20107;&#38917;.docx" TargetMode="External"/><Relationship Id="rId2" Type="http://schemas.openxmlformats.org/officeDocument/2006/relationships/hyperlink" Target="&#38754;&#23565;&#23186;&#39636;.pdf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6657;&#23433;&#36890;&#22577;.pdf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&#39640;&#22763;&#22283;&#23567;112&#23416;&#24180;&#31532;&#19968;&#23416;&#26399;&#30697;&#38499;&#24335;&#33139;&#26412;&#65288;&#27491;&#30906;&#29256;&#65289;.doc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 </a:t>
            </a:r>
            <a:r>
              <a:rPr lang="zh-TW" altLang="en-US" dirty="0" smtClean="0"/>
              <a:t>     期初校務會議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日期：</a:t>
            </a:r>
            <a:r>
              <a:rPr lang="en-US" altLang="zh-TW" dirty="0" smtClean="0"/>
              <a:t>112</a:t>
            </a:r>
            <a:r>
              <a:rPr lang="zh-TW" altLang="en-US" dirty="0" smtClean="0"/>
              <a:t>年</a:t>
            </a:r>
            <a:r>
              <a:rPr lang="en-US" altLang="zh-TW" dirty="0" smtClean="0"/>
              <a:t>9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</a:t>
            </a:r>
            <a:r>
              <a:rPr lang="en-US" altLang="zh-TW" dirty="0"/>
              <a:t>3</a:t>
            </a:r>
            <a:r>
              <a:rPr lang="zh-TW" altLang="en-US" dirty="0" smtClean="0"/>
              <a:t>日</a:t>
            </a:r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154955" y="4449619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報告人</a:t>
            </a:r>
            <a:r>
              <a:rPr lang="zh-TW" altLang="en-US" dirty="0" smtClean="0"/>
              <a:t>：</a:t>
            </a:r>
            <a:r>
              <a:rPr lang="zh-TW" altLang="en-US" dirty="0"/>
              <a:t>陳宏圖</a:t>
            </a:r>
          </a:p>
        </p:txBody>
      </p:sp>
    </p:spTree>
    <p:extLst>
      <p:ext uri="{BB962C8B-B14F-4D97-AF65-F5344CB8AC3E}">
        <p14:creationId xmlns:p14="http://schemas.microsoft.com/office/powerpoint/2010/main" val="33499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80" y="413328"/>
            <a:ext cx="11510614" cy="5723703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endParaRPr lang="zh-TW" altLang="en-US" sz="5400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35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endParaRPr lang="zh-TW" altLang="en-US" sz="5400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27"/>
            <a:ext cx="10371718" cy="641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5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2" y="70428"/>
            <a:ext cx="7824605" cy="3890819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endParaRPr lang="zh-TW" altLang="en-US" sz="5400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27" y="3851335"/>
            <a:ext cx="2724530" cy="3067478"/>
          </a:xfrm>
          <a:prstGeom prst="rect">
            <a:avLst/>
          </a:prstGeom>
        </p:spPr>
      </p:pic>
      <p:pic>
        <p:nvPicPr>
          <p:cNvPr id="6" name="圖片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791" y="158623"/>
            <a:ext cx="13049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4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 smtClean="0"/>
              <a:t>因材網</a:t>
            </a:r>
            <a:endParaRPr lang="zh-TW" altLang="en-US" sz="5400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704" y="1145801"/>
            <a:ext cx="9098078" cy="565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4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 smtClean="0"/>
              <a:t>防災</a:t>
            </a:r>
            <a:r>
              <a:rPr lang="en-US" altLang="zh-TW" sz="5400" dirty="0" err="1"/>
              <a:t>pagamo</a:t>
            </a:r>
            <a:endParaRPr lang="zh-TW" altLang="en-US" sz="5400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55" y="1386920"/>
            <a:ext cx="11697273" cy="517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214" y="166121"/>
            <a:ext cx="5002823" cy="669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23900" y="2865584"/>
            <a:ext cx="11766717" cy="1239982"/>
          </a:xfrm>
        </p:spPr>
        <p:txBody>
          <a:bodyPr/>
          <a:lstStyle/>
          <a:p>
            <a:r>
              <a:rPr lang="zh-TW" altLang="en-US" dirty="0"/>
              <a:t>謝謝</a:t>
            </a:r>
            <a:r>
              <a:rPr lang="zh-TW" altLang="en-US" dirty="0" smtClean="0"/>
              <a:t>聆聽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masalu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63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zh-TW" altLang="en-US" dirty="0" smtClean="0"/>
              <a:t>請託及感謝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938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/>
              <a:t>宣導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57631" y="1824183"/>
            <a:ext cx="6391155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 smtClean="0"/>
              <a:t>1</a:t>
            </a:r>
            <a:r>
              <a:rPr lang="zh-TW" altLang="en-US" sz="4800" dirty="0" smtClean="0"/>
              <a:t>、不得體罰、兼職。</a:t>
            </a:r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57631" y="268843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2</a:t>
            </a:r>
            <a:r>
              <a:rPr lang="zh-TW" altLang="en-US" sz="4800" dirty="0" smtClean="0"/>
              <a:t>、不得違反性平事件。</a:t>
            </a:r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7631" y="3667493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3</a:t>
            </a:r>
            <a:r>
              <a:rPr lang="zh-TW" altLang="en-US" sz="4800" dirty="0" smtClean="0"/>
              <a:t>、不得違反教師法第</a:t>
            </a:r>
            <a:r>
              <a:rPr lang="en-US" altLang="zh-TW" sz="4800" dirty="0" smtClean="0"/>
              <a:t>14</a:t>
            </a:r>
            <a:r>
              <a:rPr lang="zh-TW" altLang="en-US" sz="4800" dirty="0" smtClean="0"/>
              <a:t>條。</a:t>
            </a:r>
            <a:endParaRPr lang="zh-TW" altLang="en-US" sz="4800" dirty="0"/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57631" y="564027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5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2" action="ppaction://hlinkfile"/>
              </a:rPr>
              <a:t>面對媒體</a:t>
            </a:r>
            <a:endParaRPr lang="zh-TW" altLang="en-US" sz="4800" dirty="0"/>
          </a:p>
        </p:txBody>
      </p:sp>
      <p:sp>
        <p:nvSpPr>
          <p:cNvPr id="10" name="標題 1">
            <a:hlinkClick r:id="rId3" action="ppaction://hlinkfile"/>
          </p:cNvPr>
          <p:cNvSpPr txBox="1">
            <a:spLocks/>
          </p:cNvSpPr>
          <p:nvPr/>
        </p:nvSpPr>
        <p:spPr>
          <a:xfrm>
            <a:off x="157631" y="4646547"/>
            <a:ext cx="8052719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4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3" action="ppaction://hlinkfile"/>
              </a:rPr>
              <a:t>差旅費請領注意事項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8022396" y="1514533"/>
            <a:ext cx="398487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6</a:t>
            </a:r>
            <a:r>
              <a:rPr lang="zh-TW" altLang="en-US" sz="4800" dirty="0" smtClean="0"/>
              <a:t>、請假事宜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2556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>
                <a:hlinkClick r:id="rId2" action="ppaction://hlinkfile"/>
              </a:rPr>
              <a:t>通報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9841" y="1975996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校安通報及關懷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起來通報：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）緊急通報：知悉後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）法定通報：知悉後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）一般通報：知悉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後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天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5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/>
              <a:t>校安通報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5" y="1087833"/>
            <a:ext cx="11453090" cy="56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2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/>
              <a:t>校安通報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6" y="2059709"/>
            <a:ext cx="12001037" cy="273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7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824183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學年學校推</a:t>
            </a:r>
            <a:r>
              <a:rPr lang="zh-TW" altLang="en-US" dirty="0"/>
              <a:t>動</a:t>
            </a:r>
            <a:r>
              <a:rPr lang="en-US" altLang="zh-TW" dirty="0" smtClean="0"/>
              <a:t>--</a:t>
            </a:r>
            <a:r>
              <a:rPr lang="zh-TW" altLang="en-US" dirty="0" smtClean="0"/>
              <a:t>三好校園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140821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品德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孝順、友愛、尊敬</a:t>
            </a:r>
            <a:r>
              <a:rPr lang="en-US" altLang="zh-TW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每天向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4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TW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長輩</a:t>
            </a:r>
            <a:r>
              <a:rPr lang="zh-TW" altLang="en-US" sz="4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問早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道好或口說愛父母</a:t>
            </a:r>
            <a:endParaRPr lang="zh-TW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好生活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每天做家事</a:t>
            </a:r>
            <a:endParaRPr lang="zh-TW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素養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培養學生解決問題能力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19334" y="2444174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檢核</a:t>
            </a:r>
            <a:endParaRPr lang="zh-TW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4642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824183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學年學校推</a:t>
            </a:r>
            <a:r>
              <a:rPr lang="zh-TW" altLang="en-US" dirty="0"/>
              <a:t>動</a:t>
            </a:r>
            <a:r>
              <a:rPr lang="en-US" altLang="zh-TW" dirty="0" smtClean="0"/>
              <a:t>--</a:t>
            </a:r>
            <a:r>
              <a:rPr lang="zh-TW" altLang="en-US" dirty="0" smtClean="0"/>
              <a:t>三好校園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6232" y="1643955"/>
            <a:ext cx="1140821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4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素養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培養學生解決問題能力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a.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提問式教學法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4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4400" kern="1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b.DFC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探究式教學法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4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3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824183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</a:t>
            </a:r>
            <a:r>
              <a:rPr lang="en-US" altLang="zh-TW" dirty="0" smtClean="0"/>
              <a:t>921</a:t>
            </a:r>
            <a:r>
              <a:rPr lang="zh-TW" altLang="en-US" dirty="0" smtClean="0"/>
              <a:t>國家地震日預演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6232" y="1643955"/>
            <a:ext cx="1140821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日期：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112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年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18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日（分校）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112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年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19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日（本校）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en-US" sz="4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4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en-US" sz="4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）腳本：</a:t>
            </a:r>
            <a:endParaRPr lang="en-US" altLang="zh-TW" sz="4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4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圖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392" y="4490028"/>
            <a:ext cx="1042255" cy="96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2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717</TotalTime>
  <Words>230</Words>
  <Application>Microsoft Office PowerPoint</Application>
  <PresentationFormat>寬螢幕</PresentationFormat>
  <Paragraphs>41</Paragraphs>
  <Slides>16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3" baseType="lpstr">
      <vt:lpstr>新細明體</vt:lpstr>
      <vt:lpstr>Arial</vt:lpstr>
      <vt:lpstr>Calibri</vt:lpstr>
      <vt:lpstr>Century Gothic</vt:lpstr>
      <vt:lpstr>Times New Roman</vt:lpstr>
      <vt:lpstr>Wingdings 3</vt:lpstr>
      <vt:lpstr>離子</vt:lpstr>
      <vt:lpstr>112學年第一學期       期初校務會議</vt:lpstr>
      <vt:lpstr>請託及感謝</vt:lpstr>
      <vt:lpstr>宣導</vt:lpstr>
      <vt:lpstr>通報</vt:lpstr>
      <vt:lpstr>校安通報</vt:lpstr>
      <vt:lpstr>校安通報</vt:lpstr>
      <vt:lpstr>112學年學校推動--三好校園 </vt:lpstr>
      <vt:lpstr>112學年學校推動--三好校園 </vt:lpstr>
      <vt:lpstr>112學年921國家地震日預演 </vt:lpstr>
      <vt:lpstr>PowerPoint 簡報</vt:lpstr>
      <vt:lpstr>PowerPoint 簡報</vt:lpstr>
      <vt:lpstr>PowerPoint 簡報</vt:lpstr>
      <vt:lpstr>因材網</vt:lpstr>
      <vt:lpstr>防災pagamo</vt:lpstr>
      <vt:lpstr>PowerPoint 簡報</vt:lpstr>
      <vt:lpstr>謝謝聆聽 masalu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109學年期末校務會議</dc:title>
  <dc:creator>USER</dc:creator>
  <cp:lastModifiedBy>USER</cp:lastModifiedBy>
  <cp:revision>79</cp:revision>
  <dcterms:created xsi:type="dcterms:W3CDTF">2021-01-19T13:11:22Z</dcterms:created>
  <dcterms:modified xsi:type="dcterms:W3CDTF">2023-09-13T02:27:02Z</dcterms:modified>
</cp:coreProperties>
</file>