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724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1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189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73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567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298973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7466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83168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83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958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953251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8400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B74EDA6-5044-40D4-8390-400372A3F76F}" type="datetimeFigureOut">
              <a:rPr lang="zh-TW" altLang="en-US" smtClean="0"/>
              <a:t>2022/10/4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0597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高士國小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防災教育課程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41850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以高士遷移史為主軸的防災課程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620630"/>
              </p:ext>
            </p:extLst>
          </p:nvPr>
        </p:nvGraphicFramePr>
        <p:xfrm>
          <a:off x="1103922" y="1406770"/>
          <a:ext cx="9984155" cy="4870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831">
                  <a:extLst>
                    <a:ext uri="{9D8B030D-6E8A-4147-A177-3AD203B41FA5}">
                      <a16:colId xmlns:a16="http://schemas.microsoft.com/office/drawing/2014/main" val="3987043190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721242762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181569478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364615585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1586555224"/>
                    </a:ext>
                  </a:extLst>
                </a:gridCol>
              </a:tblGrid>
              <a:tr h="102395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代表字</a:t>
                      </a:r>
                      <a:endParaRPr lang="en-US" altLang="zh-TW" sz="2000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防災階段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__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識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)__</a:t>
                      </a:r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  </a:t>
                      </a:r>
                      <a:endParaRPr lang="en-US" altLang="zh-TW" sz="2000" u="none" dirty="0" smtClean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災難當下的處理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algn="ctr"/>
                      <a:r>
                        <a:rPr lang="zh-TW" altLang="en-US" sz="1600" dirty="0" smtClean="0">
                          <a:solidFill>
                            <a:srgbClr val="00206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（認識遷移史）</a:t>
                      </a:r>
                      <a:endParaRPr lang="en-US" altLang="zh-TW" sz="1600" dirty="0" smtClean="0">
                        <a:solidFill>
                          <a:srgbClr val="00206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solidFill>
                            <a:srgbClr val="00B05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know</a:t>
                      </a:r>
                      <a:endParaRPr lang="zh-TW" altLang="en-US" sz="2000" dirty="0">
                        <a:solidFill>
                          <a:srgbClr val="00B05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逃</a:t>
                      </a:r>
                      <a:r>
                        <a:rPr lang="en-US" altLang="zh-TW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避</a:t>
                      </a:r>
                      <a:r>
                        <a:rPr lang="en-US" altLang="zh-TW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endParaRPr lang="en-US" altLang="zh-TW" sz="2000" u="sng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遷移的過程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rgbClr val="00206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（獵人的智慧）</a:t>
                      </a:r>
                      <a:endParaRPr lang="en-US" altLang="zh-TW" sz="2000" dirty="0" smtClean="0">
                        <a:solidFill>
                          <a:srgbClr val="00206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solidFill>
                            <a:srgbClr val="00B05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utilize</a:t>
                      </a:r>
                      <a:endParaRPr lang="zh-TW" altLang="en-US" sz="2000" dirty="0">
                        <a:solidFill>
                          <a:srgbClr val="00B05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__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生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減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)__</a:t>
                      </a:r>
                    </a:p>
                    <a:p>
                      <a:pPr algn="ctr"/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定居</a:t>
                      </a:r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rgbClr val="00206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（家屋的概念）</a:t>
                      </a:r>
                      <a:endParaRPr lang="en-US" altLang="zh-TW" sz="2000" u="none" dirty="0" smtClean="0">
                        <a:solidFill>
                          <a:srgbClr val="00206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u="none" dirty="0" smtClean="0">
                          <a:solidFill>
                            <a:srgbClr val="00B05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settle</a:t>
                      </a:r>
                      <a:endParaRPr lang="zh-TW" altLang="en-US" sz="2000" u="none" dirty="0">
                        <a:solidFill>
                          <a:srgbClr val="00B05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u="none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課程亮點</a:t>
                      </a:r>
                      <a:endParaRPr lang="zh-TW" altLang="en-US" sz="2000" b="1" u="none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91885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低年級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趴、掩、穩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傳說故事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實用動物及植物</a:t>
                      </a:r>
                      <a:endParaRPr lang="zh-TW" altLang="en-US" sz="2000" dirty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認識打獵的常識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我們的祖居地</a:t>
                      </a:r>
                      <a:r>
                        <a:rPr lang="en-US" altLang="zh-TW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-</a:t>
                      </a:r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選址</a:t>
                      </a:r>
                      <a:endParaRPr lang="zh-TW" altLang="en-US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防災歌曲</a:t>
                      </a:r>
                      <a:endParaRPr lang="en-US" altLang="zh-TW" sz="2000" b="1" dirty="0" smtClean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改編古謠</a:t>
                      </a:r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b="1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566064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遷移史原因及過程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採集食用植物</a:t>
                      </a:r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及實用型植物</a:t>
                      </a:r>
                      <a:endParaRPr lang="zh-TW" altLang="en-US" sz="2000" dirty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認識打獵的工具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認識家屋的素材</a:t>
                      </a:r>
                      <a:endParaRPr lang="zh-TW" altLang="en-US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自編童謠</a:t>
                      </a:r>
                      <a:endParaRPr lang="zh-TW" altLang="en-US" sz="2000" b="1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782619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遷移史的踏查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製作美食</a:t>
                      </a:r>
                      <a:endParaRPr lang="en-US" altLang="zh-TW" sz="2000" dirty="0" smtClean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陷阱實作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蓋家屋的實踐</a:t>
                      </a:r>
                      <a:endParaRPr lang="en-US" altLang="zh-TW" sz="20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遷移史解說</a:t>
                      </a:r>
                      <a:endParaRPr lang="en-US" altLang="zh-TW" sz="2000" b="1" dirty="0" smtClean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360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90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高士國小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防災教育課程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76820" cy="6858000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>
          <a:xfrm>
            <a:off x="2117035" y="248478"/>
            <a:ext cx="8786191" cy="104360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744628" y="248478"/>
            <a:ext cx="6986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高士</a:t>
            </a:r>
            <a:r>
              <a:rPr lang="en-US" altLang="zh-TW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KUS</a:t>
            </a:r>
            <a:r>
              <a:rPr lang="zh-TW" altLang="en-US" sz="54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識災避災減災</a:t>
            </a:r>
            <a:endParaRPr lang="zh-TW" alt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106481"/>
              </p:ext>
            </p:extLst>
          </p:nvPr>
        </p:nvGraphicFramePr>
        <p:xfrm>
          <a:off x="1342461" y="1473173"/>
          <a:ext cx="9984155" cy="4870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831">
                  <a:extLst>
                    <a:ext uri="{9D8B030D-6E8A-4147-A177-3AD203B41FA5}">
                      <a16:colId xmlns:a16="http://schemas.microsoft.com/office/drawing/2014/main" val="3987043190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721242762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181569478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364615585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1586555224"/>
                    </a:ext>
                  </a:extLst>
                </a:gridCol>
              </a:tblGrid>
              <a:tr h="102395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代表字</a:t>
                      </a:r>
                      <a:endParaRPr lang="en-US" altLang="zh-TW" sz="2000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防災階段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__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識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)__</a:t>
                      </a:r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  </a:t>
                      </a:r>
                      <a:endParaRPr lang="en-US" altLang="zh-TW" sz="2000" u="none" dirty="0" smtClean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災難當下的處理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algn="ctr"/>
                      <a:r>
                        <a:rPr lang="zh-TW" altLang="en-US" sz="1600" dirty="0" smtClean="0">
                          <a:solidFill>
                            <a:srgbClr val="00206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（認識遷移史）</a:t>
                      </a:r>
                      <a:endParaRPr lang="en-US" altLang="zh-TW" sz="1600" dirty="0" smtClean="0">
                        <a:solidFill>
                          <a:srgbClr val="00206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solidFill>
                            <a:srgbClr val="00B05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know</a:t>
                      </a:r>
                      <a:endParaRPr lang="zh-TW" altLang="en-US" sz="2000" dirty="0">
                        <a:solidFill>
                          <a:srgbClr val="00B05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逃</a:t>
                      </a:r>
                      <a:r>
                        <a:rPr lang="en-US" altLang="zh-TW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避</a:t>
                      </a:r>
                      <a:r>
                        <a:rPr lang="en-US" altLang="zh-TW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endParaRPr lang="en-US" altLang="zh-TW" sz="2000" u="sng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遷移的過程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rgbClr val="00206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（獵人的智慧）</a:t>
                      </a:r>
                      <a:endParaRPr lang="en-US" altLang="zh-TW" sz="2000" dirty="0" smtClean="0">
                        <a:solidFill>
                          <a:srgbClr val="00206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solidFill>
                            <a:srgbClr val="00B05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utilize</a:t>
                      </a:r>
                      <a:endParaRPr lang="zh-TW" altLang="en-US" sz="2000" dirty="0">
                        <a:solidFill>
                          <a:srgbClr val="00B05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__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生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減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)__</a:t>
                      </a:r>
                    </a:p>
                    <a:p>
                      <a:pPr algn="ctr"/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定居</a:t>
                      </a:r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rgbClr val="00206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（家屋的概念）</a:t>
                      </a:r>
                      <a:endParaRPr lang="en-US" altLang="zh-TW" sz="2000" u="none" dirty="0" smtClean="0">
                        <a:solidFill>
                          <a:srgbClr val="00206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u="none" dirty="0" smtClean="0">
                          <a:solidFill>
                            <a:srgbClr val="00B05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settle</a:t>
                      </a:r>
                      <a:endParaRPr lang="zh-TW" altLang="en-US" sz="2000" u="none" dirty="0">
                        <a:solidFill>
                          <a:srgbClr val="00B05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u="none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課程亮點</a:t>
                      </a:r>
                      <a:endParaRPr lang="zh-TW" altLang="en-US" sz="2000" b="1" u="none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91885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低年級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趴、掩、穩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傳說故事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實用動物及植物</a:t>
                      </a:r>
                      <a:endParaRPr lang="zh-TW" altLang="en-US" sz="2000" dirty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認識打獵的常識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我們的祖居地</a:t>
                      </a:r>
                      <a:r>
                        <a:rPr lang="en-US" altLang="zh-TW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-</a:t>
                      </a:r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選址</a:t>
                      </a:r>
                      <a:endParaRPr lang="zh-TW" altLang="en-US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防災歌曲</a:t>
                      </a:r>
                      <a:endParaRPr lang="en-US" altLang="zh-TW" sz="2000" b="1" dirty="0" smtClean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改編古謠</a:t>
                      </a:r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b="1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566064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遷移史原因及過程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採集食用植物</a:t>
                      </a:r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及實用型植物</a:t>
                      </a:r>
                      <a:endParaRPr lang="zh-TW" altLang="en-US" sz="2000" dirty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認識打獵的工具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認識家屋的素材</a:t>
                      </a:r>
                      <a:endParaRPr lang="zh-TW" altLang="en-US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自編童謠</a:t>
                      </a:r>
                      <a:endParaRPr lang="zh-TW" altLang="en-US" sz="2000" b="1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782619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遷移史的踏查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製作美食</a:t>
                      </a:r>
                      <a:endParaRPr lang="en-US" altLang="zh-TW" sz="2000" dirty="0" smtClean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陷阱實作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蓋家屋的實踐</a:t>
                      </a:r>
                      <a:endParaRPr lang="en-US" altLang="zh-TW" sz="20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遷移史解說</a:t>
                      </a:r>
                      <a:endParaRPr lang="en-US" altLang="zh-TW" sz="2000" b="1" dirty="0" smtClean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360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59245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徽章</Template>
  <TotalTime>1315</TotalTime>
  <Words>293</Words>
  <Application>Microsoft Office PowerPoint</Application>
  <PresentationFormat>寬螢幕</PresentationFormat>
  <Paragraphs>76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0" baseType="lpstr">
      <vt:lpstr>微軟正黑體</vt:lpstr>
      <vt:lpstr>新細明體</vt:lpstr>
      <vt:lpstr>標楷體</vt:lpstr>
      <vt:lpstr>Arial</vt:lpstr>
      <vt:lpstr>Gill Sans MT</vt:lpstr>
      <vt:lpstr>Impact</vt:lpstr>
      <vt:lpstr>Badge</vt:lpstr>
      <vt:lpstr>高士國小</vt:lpstr>
      <vt:lpstr>以高士遷移史為主軸的防災課程</vt:lpstr>
      <vt:lpstr>高士國小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高士國小</dc:title>
  <dc:creator>user</dc:creator>
  <cp:lastModifiedBy>USER</cp:lastModifiedBy>
  <cp:revision>37</cp:revision>
  <dcterms:created xsi:type="dcterms:W3CDTF">2022-05-18T06:26:29Z</dcterms:created>
  <dcterms:modified xsi:type="dcterms:W3CDTF">2022-10-04T13:00:08Z</dcterms:modified>
</cp:coreProperties>
</file>