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9" r:id="rId5"/>
    <p:sldId id="262" r:id="rId6"/>
    <p:sldId id="261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117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189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9737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9567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0298973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7466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831682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9836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9583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953251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8400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B74EDA6-5044-40D4-8390-400372A3F76F}" type="datetimeFigureOut">
              <a:rPr lang="zh-TW" altLang="en-US" smtClean="0"/>
              <a:t>2022/7/11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E68A4CB-F082-4C50-B28D-62DDD6E841E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0597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高士國小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低年級防災教育課程</a:t>
            </a:r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41850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以高士遷移史為主軸的防災課程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218998"/>
              </p:ext>
            </p:extLst>
          </p:nvPr>
        </p:nvGraphicFramePr>
        <p:xfrm>
          <a:off x="1103922" y="1406770"/>
          <a:ext cx="9984155" cy="4870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6831">
                  <a:extLst>
                    <a:ext uri="{9D8B030D-6E8A-4147-A177-3AD203B41FA5}">
                      <a16:colId xmlns:a16="http://schemas.microsoft.com/office/drawing/2014/main" val="3987043190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2721242762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2181569478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2364615585"/>
                    </a:ext>
                  </a:extLst>
                </a:gridCol>
                <a:gridCol w="1996831">
                  <a:extLst>
                    <a:ext uri="{9D8B030D-6E8A-4147-A177-3AD203B41FA5}">
                      <a16:colId xmlns:a16="http://schemas.microsoft.com/office/drawing/2014/main" val="1586555224"/>
                    </a:ext>
                  </a:extLst>
                </a:gridCol>
              </a:tblGrid>
              <a:tr h="102395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代表字</a:t>
                      </a:r>
                      <a:endParaRPr lang="en-US" altLang="zh-TW" sz="2000" dirty="0" smtClean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防災階段</a:t>
                      </a:r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__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識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災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)__</a:t>
                      </a:r>
                      <a:r>
                        <a:rPr lang="zh-TW" altLang="en-US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  </a:t>
                      </a:r>
                      <a:endParaRPr lang="en-US" altLang="zh-TW" sz="2000" u="none" dirty="0" smtClean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災難當下的處理</a:t>
                      </a:r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algn="ctr"/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know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zh-TW" altLang="en-US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逃</a:t>
                      </a:r>
                      <a:r>
                        <a:rPr lang="en-US" altLang="zh-TW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避</a:t>
                      </a:r>
                      <a:r>
                        <a:rPr lang="en-US" altLang="zh-TW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altLang="en-US" sz="2000" u="sng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endParaRPr lang="en-US" altLang="zh-TW" sz="2000" u="sng" dirty="0" smtClean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遷移的過程</a:t>
                      </a:r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algn="ctr"/>
                      <a:r>
                        <a:rPr lang="en-US" altLang="zh-TW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utilize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__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生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減</a:t>
                      </a:r>
                      <a:r>
                        <a:rPr lang="en-US" altLang="zh-TW" sz="2000" u="none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)__</a:t>
                      </a:r>
                      <a:endParaRPr lang="en-US" altLang="zh-TW" sz="2000" u="none" dirty="0" smtClean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定居</a:t>
                      </a:r>
                      <a:r>
                        <a:rPr lang="en-US" altLang="zh-TW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</a:p>
                    <a:p>
                      <a:pPr algn="ctr"/>
                      <a:r>
                        <a:rPr lang="en-US" altLang="zh-TW" sz="2000" u="none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settle</a:t>
                      </a:r>
                      <a:endParaRPr lang="zh-TW" altLang="en-US" sz="2000" u="none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u="none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課程亮點</a:t>
                      </a:r>
                      <a:endParaRPr lang="zh-TW" altLang="en-US" sz="2000" b="1" u="none" dirty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91885"/>
                  </a:ext>
                </a:extLst>
              </a:tr>
              <a:tr h="1186491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低年級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趴、掩、穩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傳說故事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食用動物及植物</a:t>
                      </a:r>
                      <a:endParaRPr lang="zh-TW" altLang="en-US" sz="2000" dirty="0">
                        <a:solidFill>
                          <a:schemeClr val="accent6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accent2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認識打獵的常識</a:t>
                      </a:r>
                      <a:endParaRPr lang="zh-TW" altLang="en-US" sz="2000" dirty="0">
                        <a:solidFill>
                          <a:schemeClr val="accent2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我們的祖居地</a:t>
                      </a:r>
                      <a:r>
                        <a:rPr lang="en-US" altLang="zh-TW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-</a:t>
                      </a:r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選址</a:t>
                      </a:r>
                      <a:endParaRPr lang="zh-TW" altLang="en-US" sz="20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防災歌曲</a:t>
                      </a:r>
                      <a:endParaRPr lang="en-US" altLang="zh-TW" sz="2000" b="1" dirty="0" smtClean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改編古謠</a:t>
                      </a:r>
                      <a:r>
                        <a:rPr lang="en-US" altLang="zh-TW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sz="2000" b="1" dirty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566064"/>
                  </a:ext>
                </a:extLst>
              </a:tr>
              <a:tr h="1186491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中年級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遷移史原因及過程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認識食用植物</a:t>
                      </a:r>
                      <a:r>
                        <a:rPr lang="en-US" altLang="zh-TW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月桃</a:t>
                      </a:r>
                      <a:r>
                        <a:rPr lang="en-US" altLang="zh-TW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sz="2000" dirty="0">
                        <a:solidFill>
                          <a:schemeClr val="accent6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accent2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認識打獵的工具</a:t>
                      </a:r>
                      <a:endParaRPr lang="zh-TW" altLang="en-US" sz="2000" dirty="0">
                        <a:solidFill>
                          <a:schemeClr val="accent2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認識家屋的素材</a:t>
                      </a:r>
                      <a:endParaRPr lang="zh-TW" altLang="en-US" sz="20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自編童謠</a:t>
                      </a:r>
                      <a:endParaRPr lang="zh-TW" altLang="en-US" sz="2000" b="1" dirty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782619"/>
                  </a:ext>
                </a:extLst>
              </a:tr>
              <a:tr h="1186491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高年級</a:t>
                      </a:r>
                      <a:endParaRPr lang="zh-TW" altLang="en-US" sz="20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遷移史的踏查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6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製作美食</a:t>
                      </a:r>
                      <a:endParaRPr lang="en-US" altLang="zh-TW" sz="2000" dirty="0" smtClean="0">
                        <a:solidFill>
                          <a:schemeClr val="accent6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accent2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陷阱實作</a:t>
                      </a:r>
                      <a:endParaRPr lang="zh-TW" altLang="en-US" sz="2000" dirty="0">
                        <a:solidFill>
                          <a:schemeClr val="accent2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蓋家屋的實踐</a:t>
                      </a:r>
                      <a:endParaRPr lang="en-US" altLang="zh-TW" sz="20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遷移史解說</a:t>
                      </a:r>
                      <a:endParaRPr lang="en-US" altLang="zh-TW" sz="2000" b="1" dirty="0" smtClean="0"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360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902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識（災）－傳說故事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民族教育課程單元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遷移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史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排灣族傳說故事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防災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知識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認知：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1371600" lvl="2" indent="-457200">
              <a:buFont typeface="+mj-lt"/>
              <a:buAutoNum type="arabic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能了解祖先遇到風災時的遷移路線。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1371600" lvl="2" indent="-457200">
              <a:buFont typeface="+mj-lt"/>
              <a:buAutoNum type="arabicPeriod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能知道遇到災害時我們能如何避難。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技能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：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畫出校園的逃生路線。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情意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：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願意思考自家遇到災害時的逃生路線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。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結合現代知識：趴、掩、穩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71896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逃（避）－認識食用植物及動物、認識打獵的常識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民族教育課程單元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認識實用的植物（山棕、姑婆芋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）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認識動物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防災知識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認知：能知道山棕與姑婆芋的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特性、能知道各種動物的特性。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技能：能說出製作蓑衣的過程</a:t>
            </a: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。</a:t>
            </a:r>
            <a:endParaRPr lang="en-US" altLang="zh-TW" sz="2000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sz="20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情意：願意唱出防災歌曲。</a:t>
            </a:r>
            <a:endParaRPr lang="en-US" altLang="zh-TW" sz="20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10487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生（減）－我們的祖居地－選址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民族教育課程單元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我們的祖居地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防災知識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認知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：能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知道找尋定居地的條件。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技能：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能指出適合定居的地點。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endParaRPr lang="zh-TW" altLang="en-US" sz="2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36764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課程亮點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－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防災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歌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民族教育課程單元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部落的歌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改編古謠（</a:t>
            </a:r>
            <a:r>
              <a:rPr lang="en-US" altLang="zh-TW" dirty="0" err="1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ketjung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）結合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防災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遇到虎頭蜂，要（怎麼辦）～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遇到百步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蛇，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要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（怎麼辦）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～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遇到山豬，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要（怎麼辦）～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  <a:sym typeface="Wingdings" panose="05000000000000000000" pitchFamily="2" charset="2"/>
            </a:endParaRPr>
          </a:p>
          <a:p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6778951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徽章</Template>
  <TotalTime>194</TotalTime>
  <Words>364</Words>
  <Application>Microsoft Office PowerPoint</Application>
  <PresentationFormat>寬螢幕</PresentationFormat>
  <Paragraphs>67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4" baseType="lpstr">
      <vt:lpstr>微軟正黑體</vt:lpstr>
      <vt:lpstr>新細明體</vt:lpstr>
      <vt:lpstr>標楷體</vt:lpstr>
      <vt:lpstr>Arial</vt:lpstr>
      <vt:lpstr>Gill Sans MT</vt:lpstr>
      <vt:lpstr>Impact</vt:lpstr>
      <vt:lpstr>Wingdings</vt:lpstr>
      <vt:lpstr>Badge</vt:lpstr>
      <vt:lpstr>高士國小</vt:lpstr>
      <vt:lpstr>以高士遷移史為主軸的防災課程</vt:lpstr>
      <vt:lpstr>識（災）－傳說故事</vt:lpstr>
      <vt:lpstr>逃（避）－認識食用植物及動物、認識打獵的常識</vt:lpstr>
      <vt:lpstr>生（減）－我們的祖居地－選址</vt:lpstr>
      <vt:lpstr>課程亮點－防災歌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高士國小</dc:title>
  <dc:creator>user</dc:creator>
  <cp:lastModifiedBy>user</cp:lastModifiedBy>
  <cp:revision>17</cp:revision>
  <dcterms:created xsi:type="dcterms:W3CDTF">2022-05-18T06:26:29Z</dcterms:created>
  <dcterms:modified xsi:type="dcterms:W3CDTF">2022-07-11T02:22:41Z</dcterms:modified>
</cp:coreProperties>
</file>