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中等深淺樣式 4 - 輔色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45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06AEB-4E7B-435D-A585-5E34A0CA6D18}" type="datetimeFigureOut">
              <a:rPr lang="zh-TW" altLang="en-US" smtClean="0"/>
              <a:t>2022/6/21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7B821-9378-48FF-BC62-82B693D2B42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414301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06AEB-4E7B-435D-A585-5E34A0CA6D18}" type="datetimeFigureOut">
              <a:rPr lang="zh-TW" altLang="en-US" smtClean="0"/>
              <a:t>2022/6/21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7B821-9378-48FF-BC62-82B693D2B42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367760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06AEB-4E7B-435D-A585-5E34A0CA6D18}" type="datetimeFigureOut">
              <a:rPr lang="zh-TW" altLang="en-US" smtClean="0"/>
              <a:t>2022/6/21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7B821-9378-48FF-BC62-82B693D2B42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359753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06AEB-4E7B-435D-A585-5E34A0CA6D18}" type="datetimeFigureOut">
              <a:rPr lang="zh-TW" altLang="en-US" smtClean="0"/>
              <a:t>2022/6/21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7B821-9378-48FF-BC62-82B693D2B42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52292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06AEB-4E7B-435D-A585-5E34A0CA6D18}" type="datetimeFigureOut">
              <a:rPr lang="zh-TW" altLang="en-US" smtClean="0"/>
              <a:t>2022/6/21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7B821-9378-48FF-BC62-82B693D2B42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683709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06AEB-4E7B-435D-A585-5E34A0CA6D18}" type="datetimeFigureOut">
              <a:rPr lang="zh-TW" altLang="en-US" smtClean="0"/>
              <a:t>2022/6/21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7B821-9378-48FF-BC62-82B693D2B42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835187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06AEB-4E7B-435D-A585-5E34A0CA6D18}" type="datetimeFigureOut">
              <a:rPr lang="zh-TW" altLang="en-US" smtClean="0"/>
              <a:t>2022/6/21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7B821-9378-48FF-BC62-82B693D2B42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331548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06AEB-4E7B-435D-A585-5E34A0CA6D18}" type="datetimeFigureOut">
              <a:rPr lang="zh-TW" altLang="en-US" smtClean="0"/>
              <a:t>2022/6/21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7B821-9378-48FF-BC62-82B693D2B42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047067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06AEB-4E7B-435D-A585-5E34A0CA6D18}" type="datetimeFigureOut">
              <a:rPr lang="zh-TW" altLang="en-US" smtClean="0"/>
              <a:t>2022/6/21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7B821-9378-48FF-BC62-82B693D2B42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93430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06AEB-4E7B-435D-A585-5E34A0CA6D18}" type="datetimeFigureOut">
              <a:rPr lang="zh-TW" altLang="en-US" smtClean="0"/>
              <a:t>2022/6/21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7B821-9378-48FF-BC62-82B693D2B42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329527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06AEB-4E7B-435D-A585-5E34A0CA6D18}" type="datetimeFigureOut">
              <a:rPr lang="zh-TW" altLang="en-US" smtClean="0"/>
              <a:t>2022/6/21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7B821-9378-48FF-BC62-82B693D2B42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856049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F06AEB-4E7B-435D-A585-5E34A0CA6D18}" type="datetimeFigureOut">
              <a:rPr lang="zh-TW" altLang="en-US" smtClean="0"/>
              <a:t>2022/6/21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C7B821-9378-48FF-BC62-82B693D2B42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552803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圖片 9"/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halk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圖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372221" y="891171"/>
            <a:ext cx="3840000" cy="2880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3" name="圖片 12" descr="C:\Users\User\Desktop\110民族教育\110.11.9家屋的素材\3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213" b="4768"/>
          <a:stretch/>
        </p:blipFill>
        <p:spPr bwMode="auto">
          <a:xfrm>
            <a:off x="3001432" y="4323291"/>
            <a:ext cx="3390265" cy="23907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2" name="文字方塊 11"/>
          <p:cNvSpPr txBox="1"/>
          <p:nvPr/>
        </p:nvSpPr>
        <p:spPr>
          <a:xfrm>
            <a:off x="423332" y="411171"/>
            <a:ext cx="51562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4000" b="1" dirty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latin typeface="標楷體" panose="03000509000000000000" pitchFamily="65" charset="-120"/>
                <a:ea typeface="標楷體" panose="03000509000000000000" pitchFamily="65" charset="-120"/>
              </a:rPr>
              <a:t>中年級防災課程</a:t>
            </a:r>
            <a:r>
              <a:rPr lang="zh-TW" altLang="en-US" sz="4000" b="1" dirty="0" smtClean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latin typeface="標楷體" panose="03000509000000000000" pitchFamily="65" charset="-120"/>
                <a:ea typeface="標楷體" panose="03000509000000000000" pitchFamily="65" charset="-120"/>
              </a:rPr>
              <a:t>規劃</a:t>
            </a:r>
            <a:endParaRPr lang="zh-TW" altLang="en-US" sz="4000" b="1" dirty="0">
              <a:ln w="12700">
                <a:solidFill>
                  <a:schemeClr val="accent5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11" name="圖片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29000"/>
            <a:ext cx="3361516" cy="252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14" name="表格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8221190"/>
              </p:ext>
            </p:extLst>
          </p:nvPr>
        </p:nvGraphicFramePr>
        <p:xfrm>
          <a:off x="468315" y="1496788"/>
          <a:ext cx="6440484" cy="128016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1610121">
                  <a:extLst>
                    <a:ext uri="{9D8B030D-6E8A-4147-A177-3AD203B41FA5}">
                      <a16:colId xmlns:a16="http://schemas.microsoft.com/office/drawing/2014/main" val="2348314497"/>
                    </a:ext>
                  </a:extLst>
                </a:gridCol>
                <a:gridCol w="1610121">
                  <a:extLst>
                    <a:ext uri="{9D8B030D-6E8A-4147-A177-3AD203B41FA5}">
                      <a16:colId xmlns:a16="http://schemas.microsoft.com/office/drawing/2014/main" val="1605509458"/>
                    </a:ext>
                  </a:extLst>
                </a:gridCol>
                <a:gridCol w="1610121">
                  <a:extLst>
                    <a:ext uri="{9D8B030D-6E8A-4147-A177-3AD203B41FA5}">
                      <a16:colId xmlns:a16="http://schemas.microsoft.com/office/drawing/2014/main" val="1883157734"/>
                    </a:ext>
                  </a:extLst>
                </a:gridCol>
                <a:gridCol w="1610121">
                  <a:extLst>
                    <a:ext uri="{9D8B030D-6E8A-4147-A177-3AD203B41FA5}">
                      <a16:colId xmlns:a16="http://schemas.microsoft.com/office/drawing/2014/main" val="2022948987"/>
                    </a:ext>
                  </a:extLst>
                </a:gridCol>
              </a:tblGrid>
              <a:tr h="441949">
                <a:tc>
                  <a:txBody>
                    <a:bodyPr/>
                    <a:lstStyle/>
                    <a:p>
                      <a:pPr algn="ctr"/>
                      <a:r>
                        <a:rPr lang="zh-TW" altLang="en-US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防災階段</a:t>
                      </a:r>
                      <a:endParaRPr lang="zh-TW" altLang="en-US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災難當下的處理</a:t>
                      </a:r>
                      <a:endParaRPr lang="zh-TW" altLang="en-US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遷移的過程</a:t>
                      </a:r>
                      <a:endParaRPr lang="zh-TW" altLang="en-US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定居</a:t>
                      </a:r>
                      <a:endParaRPr lang="zh-TW" altLang="en-US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2024699"/>
                  </a:ext>
                </a:extLst>
              </a:tr>
              <a:tr h="575770">
                <a:tc>
                  <a:txBody>
                    <a:bodyPr/>
                    <a:lstStyle/>
                    <a:p>
                      <a:pPr algn="ctr"/>
                      <a:r>
                        <a:rPr lang="zh-TW" altLang="en-US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中年級</a:t>
                      </a:r>
                      <a:endParaRPr lang="zh-TW" altLang="en-US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七次遷移史的過程及原因</a:t>
                      </a:r>
                      <a:endParaRPr lang="zh-TW" altLang="en-US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認識植物</a:t>
                      </a:r>
                      <a:r>
                        <a:rPr lang="en-US" altLang="zh-TW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/</a:t>
                      </a:r>
                      <a:r>
                        <a:rPr lang="zh-TW" altLang="en-US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認識打獵工具</a:t>
                      </a:r>
                      <a:endParaRPr lang="zh-TW" altLang="en-US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認識家屋的素材</a:t>
                      </a:r>
                      <a:endParaRPr lang="zh-TW" altLang="en-US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13480335"/>
                  </a:ext>
                </a:extLst>
              </a:tr>
            </a:tbl>
          </a:graphicData>
        </a:graphic>
      </p:graphicFrame>
      <p:sp>
        <p:nvSpPr>
          <p:cNvPr id="15" name="文字方塊 14"/>
          <p:cNvSpPr txBox="1"/>
          <p:nvPr/>
        </p:nvSpPr>
        <p:spPr>
          <a:xfrm>
            <a:off x="3686600" y="3091316"/>
            <a:ext cx="37253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800" u="sng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課程亮點：防災童詩</a:t>
            </a:r>
            <a:endParaRPr lang="zh-TW" altLang="en-US" sz="2800" u="sng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16" name="文字方塊 15"/>
          <p:cNvSpPr txBox="1"/>
          <p:nvPr/>
        </p:nvSpPr>
        <p:spPr>
          <a:xfrm>
            <a:off x="6817958" y="4565539"/>
            <a:ext cx="4947780" cy="1815882"/>
          </a:xfrm>
          <a:prstGeom prst="rect">
            <a:avLst/>
          </a:prstGeom>
          <a:noFill/>
          <a:ln>
            <a:prstDash val="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TW" altLang="en-US" sz="28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三年級：能辨別可食用植物及實用型植物。</a:t>
            </a:r>
            <a:endParaRPr lang="en-US" altLang="zh-TW" sz="2800" dirty="0" smtClean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28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四</a:t>
            </a:r>
            <a:r>
              <a:rPr lang="zh-TW" altLang="en-US" sz="28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年級：能將茅草堆綑綁，並拋至家屋屋頂上。</a:t>
            </a:r>
            <a:endParaRPr lang="zh-TW" altLang="en-US" sz="28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6632851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72</Words>
  <Application>Microsoft Office PowerPoint</Application>
  <PresentationFormat>寬螢幕</PresentationFormat>
  <Paragraphs>12</Paragraphs>
  <Slides>1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5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</vt:i4>
      </vt:variant>
    </vt:vector>
  </HeadingPairs>
  <TitlesOfParts>
    <vt:vector size="7" baseType="lpstr">
      <vt:lpstr>新細明體</vt:lpstr>
      <vt:lpstr>標楷體</vt:lpstr>
      <vt:lpstr>Arial</vt:lpstr>
      <vt:lpstr>Calibri</vt:lpstr>
      <vt:lpstr>Calibri Light</vt:lpstr>
      <vt:lpstr>Office 佈景主題</vt:lpstr>
      <vt:lpstr>PowerPoint 簡報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user</dc:creator>
  <cp:lastModifiedBy>user</cp:lastModifiedBy>
  <cp:revision>4</cp:revision>
  <dcterms:created xsi:type="dcterms:W3CDTF">2022-06-21T06:14:44Z</dcterms:created>
  <dcterms:modified xsi:type="dcterms:W3CDTF">2022-06-21T06:33:20Z</dcterms:modified>
</cp:coreProperties>
</file>