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6" r:id="rId3"/>
    <p:sldId id="277" r:id="rId4"/>
    <p:sldId id="282" r:id="rId5"/>
    <p:sldId id="278" r:id="rId6"/>
    <p:sldId id="280" r:id="rId7"/>
    <p:sldId id="281" r:id="rId8"/>
    <p:sldId id="269" r:id="rId9"/>
    <p:sldId id="27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zh-TW" altLang="en-US" smtClean="0"/>
              <a:t>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8/28/2023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163.24.180.179/storage/134768/134768_111_A-2_0.pdf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163.24.180.179/134768/courseplan/111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20302;&#24180;&#32026;&#38450;&#28797;&#25945;&#32946;&#35506;&#31243;.pptx" TargetMode="External"/><Relationship Id="rId2" Type="http://schemas.openxmlformats.org/officeDocument/2006/relationships/hyperlink" Target="&#39640;&#22763;&#22283;&#23567;&#38450;&#28797;&#25945;&#32946;&#35506;&#31243;&#65288;&#20840;&#65289;1110927&#20462;.pptx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hyperlink" Target="&#20013;&#24180;&#32026;&#38450;&#28797;&#35506;&#31243;&#35215;&#21123;.pptx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154955" y="1447801"/>
            <a:ext cx="9383736" cy="1239982"/>
          </a:xfrm>
        </p:spPr>
        <p:txBody>
          <a:bodyPr/>
          <a:lstStyle/>
          <a:p>
            <a:r>
              <a:rPr lang="en-US" altLang="zh-TW" dirty="0" smtClean="0"/>
              <a:t>112</a:t>
            </a:r>
            <a:r>
              <a:rPr lang="zh-TW" altLang="en-US" dirty="0" smtClean="0"/>
              <a:t>學年</a:t>
            </a:r>
            <a:r>
              <a:rPr lang="zh-TW" altLang="en-US" dirty="0" smtClean="0"/>
              <a:t>第一學期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/>
              <a:t> </a:t>
            </a:r>
            <a:r>
              <a:rPr lang="zh-TW" altLang="en-US" dirty="0" smtClean="0"/>
              <a:t>     </a:t>
            </a:r>
            <a:r>
              <a:rPr lang="zh-TW" altLang="en-US" dirty="0" smtClean="0"/>
              <a:t>   </a:t>
            </a:r>
            <a:r>
              <a:rPr lang="zh-TW" altLang="en-US" dirty="0" smtClean="0"/>
              <a:t>備</a:t>
            </a:r>
            <a:r>
              <a:rPr lang="zh-TW" altLang="en-US" dirty="0"/>
              <a:t>課日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dirty="0" smtClean="0"/>
              <a:t>日期：</a:t>
            </a:r>
            <a:r>
              <a:rPr lang="en-US" altLang="zh-TW" dirty="0" smtClean="0"/>
              <a:t>112</a:t>
            </a:r>
            <a:r>
              <a:rPr lang="zh-TW" altLang="en-US" dirty="0" smtClean="0"/>
              <a:t>年</a:t>
            </a:r>
            <a:r>
              <a:rPr lang="en-US" altLang="zh-TW" dirty="0"/>
              <a:t>8</a:t>
            </a:r>
            <a:r>
              <a:rPr lang="zh-TW" altLang="en-US" dirty="0" smtClean="0"/>
              <a:t>月</a:t>
            </a:r>
            <a:r>
              <a:rPr lang="en-US" altLang="zh-TW" dirty="0" smtClean="0"/>
              <a:t>28</a:t>
            </a:r>
            <a:r>
              <a:rPr lang="zh-TW" altLang="en-US" dirty="0" smtClean="0"/>
              <a:t>日</a:t>
            </a:r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1154955" y="4449619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dirty="0"/>
              <a:t>報告人</a:t>
            </a:r>
            <a:r>
              <a:rPr lang="zh-TW" altLang="en-US" dirty="0" smtClean="0"/>
              <a:t>：</a:t>
            </a:r>
            <a:r>
              <a:rPr lang="zh-TW" altLang="en-US" dirty="0"/>
              <a:t>陳宏圖</a:t>
            </a:r>
          </a:p>
        </p:txBody>
      </p:sp>
    </p:spTree>
    <p:extLst>
      <p:ext uri="{BB962C8B-B14F-4D97-AF65-F5344CB8AC3E}">
        <p14:creationId xmlns:p14="http://schemas.microsoft.com/office/powerpoint/2010/main" val="334995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80701" y="330201"/>
            <a:ext cx="9383736" cy="1239982"/>
          </a:xfrm>
        </p:spPr>
        <p:txBody>
          <a:bodyPr/>
          <a:lstStyle/>
          <a:p>
            <a:r>
              <a:rPr lang="zh-TW" altLang="en-US" dirty="0"/>
              <a:t>學校特色</a:t>
            </a: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4277" y="887827"/>
            <a:ext cx="1035396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田徑、足球</a:t>
            </a: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防災、環境、永續</a:t>
            </a: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民族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教育</a:t>
            </a:r>
            <a:endParaRPr lang="en-US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閱讀</a:t>
            </a:r>
            <a:endParaRPr lang="en-US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）生活輔導團</a:t>
            </a: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92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28301" y="1824183"/>
            <a:ext cx="11863699" cy="1239982"/>
          </a:xfrm>
        </p:spPr>
        <p:txBody>
          <a:bodyPr/>
          <a:lstStyle/>
          <a:p>
            <a:r>
              <a:rPr lang="en-US" altLang="zh-TW" dirty="0" smtClean="0"/>
              <a:t>111</a:t>
            </a:r>
            <a:r>
              <a:rPr lang="zh-TW" altLang="en-US" dirty="0" smtClean="0"/>
              <a:t>學年學校推</a:t>
            </a:r>
            <a:r>
              <a:rPr lang="zh-TW" altLang="en-US" dirty="0"/>
              <a:t>動</a:t>
            </a:r>
            <a:r>
              <a:rPr lang="en-US" altLang="zh-TW" dirty="0" smtClean="0"/>
              <a:t>--</a:t>
            </a:r>
            <a:r>
              <a:rPr lang="zh-TW" altLang="en-US" dirty="0" smtClean="0"/>
              <a:t>三滿</a:t>
            </a:r>
            <a:r>
              <a:rPr lang="zh-TW" altLang="en-US" dirty="0" smtClean="0"/>
              <a:t>校園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112</a:t>
            </a:r>
            <a:r>
              <a:rPr lang="zh-TW" altLang="en-US" dirty="0" smtClean="0"/>
              <a:t>學年持續推動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0532" y="2524689"/>
            <a:ext cx="103539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書香滿校園</a:t>
            </a: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樂聲滿校園</a:t>
            </a: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運動滿校園</a:t>
            </a:r>
            <a:endParaRPr lang="en-US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28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28301" y="1824183"/>
            <a:ext cx="11863699" cy="1239982"/>
          </a:xfrm>
        </p:spPr>
        <p:txBody>
          <a:bodyPr/>
          <a:lstStyle/>
          <a:p>
            <a:r>
              <a:rPr lang="en-US" altLang="zh-TW" dirty="0" smtClean="0"/>
              <a:t>112</a:t>
            </a:r>
            <a:r>
              <a:rPr lang="zh-TW" altLang="en-US" dirty="0" smtClean="0"/>
              <a:t>學年</a:t>
            </a:r>
            <a:r>
              <a:rPr lang="zh-TW" altLang="en-US" dirty="0" smtClean="0"/>
              <a:t>學校推</a:t>
            </a:r>
            <a:r>
              <a:rPr lang="zh-TW" altLang="en-US" dirty="0"/>
              <a:t>動</a:t>
            </a:r>
            <a:r>
              <a:rPr lang="en-US" altLang="zh-TW" dirty="0" smtClean="0"/>
              <a:t>--</a:t>
            </a:r>
            <a:r>
              <a:rPr lang="zh-TW" altLang="en-US" dirty="0" smtClean="0"/>
              <a:t>三好校園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0532" y="2524689"/>
            <a:ext cx="103539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好品德</a:t>
            </a: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好生活</a:t>
            </a:r>
            <a:endParaRPr lang="zh-TW" altLang="zh-TW" sz="5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zh-TW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好素養</a:t>
            </a:r>
            <a:endParaRPr lang="en-US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91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28301" y="1284707"/>
            <a:ext cx="11863699" cy="1239982"/>
          </a:xfrm>
        </p:spPr>
        <p:txBody>
          <a:bodyPr/>
          <a:lstStyle/>
          <a:p>
            <a:r>
              <a:rPr lang="zh-TW" altLang="en-US" dirty="0" smtClean="0"/>
              <a:t>學校課程與願景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0532" y="2524689"/>
            <a:ext cx="1035396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163.24.180.179/storage/134768/134768_111_A-2_0.pdf</a:t>
            </a:r>
            <a:endParaRPr lang="en-US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zh-TW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9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93963" y="2258300"/>
            <a:ext cx="12561455" cy="1239982"/>
          </a:xfrm>
        </p:spPr>
        <p:txBody>
          <a:bodyPr/>
          <a:lstStyle/>
          <a:p>
            <a:r>
              <a:rPr lang="zh-TW" altLang="en-US" b="1" dirty="0"/>
              <a:t>彈性學習課程計畫</a:t>
            </a:r>
            <a:r>
              <a:rPr lang="en-US" altLang="zh-TW" b="1" dirty="0"/>
              <a:t>(</a:t>
            </a:r>
            <a:r>
              <a:rPr lang="zh-TW" altLang="en-US" b="1" dirty="0"/>
              <a:t>校訂課程</a:t>
            </a:r>
            <a:r>
              <a:rPr lang="en-US" altLang="zh-TW" b="1" dirty="0"/>
              <a:t>)</a:t>
            </a:r>
            <a:br>
              <a:rPr lang="en-US" altLang="zh-TW" b="1" dirty="0"/>
            </a:b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0532" y="2524689"/>
            <a:ext cx="103539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163.24.180.179/134768/courseplan/111</a:t>
            </a:r>
            <a:endParaRPr lang="en-US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zh-TW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59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83922" y="697566"/>
            <a:ext cx="11863699" cy="1239982"/>
          </a:xfrm>
        </p:spPr>
        <p:txBody>
          <a:bodyPr/>
          <a:lstStyle/>
          <a:p>
            <a:r>
              <a:rPr lang="zh-TW" altLang="en-US" dirty="0" smtClean="0"/>
              <a:t>防災教育</a:t>
            </a:r>
            <a:r>
              <a:rPr lang="zh-TW" altLang="en-US" dirty="0" smtClean="0"/>
              <a:t>課程（</a:t>
            </a:r>
            <a:r>
              <a:rPr lang="zh-TW" altLang="en-US" dirty="0" smtClean="0">
                <a:hlinkClick r:id="rId2" action="ppaction://hlinkpres?slideindex=1&amp;slidetitle="/>
              </a:rPr>
              <a:t>全</a:t>
            </a:r>
            <a:r>
              <a:rPr lang="zh-TW" altLang="en-US" dirty="0" smtClean="0"/>
              <a:t>）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1154955" y="3064165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0533" y="2524689"/>
            <a:ext cx="38197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TW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、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3" action="ppaction://hlinkpres?slideindex=1&amp;slidetitle="/>
              </a:rPr>
              <a:t>低年級</a:t>
            </a:r>
            <a:endParaRPr lang="en-US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zh-TW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0533" y="3676438"/>
            <a:ext cx="38197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、</a:t>
            </a: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  <a:hlinkClick r:id="rId4" action="ppaction://hlinkpres?slideindex=1&amp;slidetitle="/>
              </a:rPr>
              <a:t>中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4" action="ppaction://hlinkpres?slideindex=1&amp;slidetitle="/>
              </a:rPr>
              <a:t>年級</a:t>
            </a:r>
            <a:endParaRPr lang="en-US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zh-TW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5556" y="4916420"/>
            <a:ext cx="38197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TW" sz="5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、</a:t>
            </a:r>
            <a:r>
              <a:rPr lang="zh-TW" altLang="en-US" sz="5400" kern="100" dirty="0">
                <a:latin typeface="Calibri" panose="020F0502020204030204" pitchFamily="34" charset="0"/>
                <a:cs typeface="Times New Roman" panose="02020603050405020304" pitchFamily="18" charset="0"/>
                <a:hlinkClick r:id="rId4" action="ppaction://hlinkpres?slideindex=1&amp;slidetitle="/>
              </a:rPr>
              <a:t>高</a:t>
            </a:r>
            <a:r>
              <a:rPr lang="zh-TW" altLang="en-US" sz="5400" kern="1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4" action="ppaction://hlinkpres?slideindex=1&amp;slidetitle="/>
              </a:rPr>
              <a:t>年級</a:t>
            </a:r>
            <a:endParaRPr lang="en-US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zh-TW" altLang="zh-TW" sz="5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1669" y="2154829"/>
            <a:ext cx="5042450" cy="4233541"/>
          </a:xfrm>
          <a:prstGeom prst="rect">
            <a:avLst/>
          </a:prstGeom>
        </p:spPr>
      </p:pic>
      <p:cxnSp>
        <p:nvCxnSpPr>
          <p:cNvPr id="9" name="直線接點 8"/>
          <p:cNvCxnSpPr/>
          <p:nvPr/>
        </p:nvCxnSpPr>
        <p:spPr>
          <a:xfrm flipV="1">
            <a:off x="9271798" y="2681654"/>
            <a:ext cx="566794" cy="1005926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 flipV="1">
            <a:off x="9783795" y="4387362"/>
            <a:ext cx="1118667" cy="20416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線接點 11"/>
          <p:cNvCxnSpPr/>
          <p:nvPr/>
        </p:nvCxnSpPr>
        <p:spPr>
          <a:xfrm>
            <a:off x="9271798" y="5029200"/>
            <a:ext cx="681094" cy="984738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線接點 14"/>
          <p:cNvCxnSpPr/>
          <p:nvPr/>
        </p:nvCxnSpPr>
        <p:spPr>
          <a:xfrm flipV="1">
            <a:off x="7719646" y="4983436"/>
            <a:ext cx="707719" cy="1076265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直線接點 16"/>
          <p:cNvCxnSpPr/>
          <p:nvPr/>
        </p:nvCxnSpPr>
        <p:spPr>
          <a:xfrm flipH="1">
            <a:off x="6471138" y="4345755"/>
            <a:ext cx="1408438" cy="26078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線接點 18"/>
          <p:cNvCxnSpPr/>
          <p:nvPr/>
        </p:nvCxnSpPr>
        <p:spPr>
          <a:xfrm flipH="1" flipV="1">
            <a:off x="7438293" y="2735496"/>
            <a:ext cx="756138" cy="940942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041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14446" y="795483"/>
            <a:ext cx="8755812" cy="1091047"/>
          </a:xfrm>
        </p:spPr>
        <p:txBody>
          <a:bodyPr/>
          <a:lstStyle/>
          <a:p>
            <a:r>
              <a:rPr lang="zh-TW" altLang="en-US" dirty="0" smtClean="0"/>
              <a:t>忍</a:t>
            </a:r>
            <a:r>
              <a:rPr lang="zh-TW" altLang="en-US" dirty="0"/>
              <a:t>一時</a:t>
            </a:r>
            <a:r>
              <a:rPr lang="zh-TW" altLang="en-US" dirty="0" smtClean="0"/>
              <a:t>風平浪靜</a:t>
            </a:r>
            <a:endParaRPr lang="zh-TW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314446" y="2399147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222082" y="2092039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222082" y="3126512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222081" y="4366494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8" name="標題 1"/>
          <p:cNvSpPr txBox="1">
            <a:spLocks/>
          </p:cNvSpPr>
          <p:nvPr/>
        </p:nvSpPr>
        <p:spPr>
          <a:xfrm>
            <a:off x="942370" y="2109933"/>
            <a:ext cx="8755812" cy="10910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dirty="0"/>
              <a:t>退</a:t>
            </a:r>
            <a:r>
              <a:rPr lang="zh-TW" altLang="en-US" dirty="0" smtClean="0"/>
              <a:t>一步海闊天空</a:t>
            </a: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333" y="691683"/>
            <a:ext cx="3583419" cy="2687564"/>
          </a:xfrm>
          <a:prstGeom prst="rect">
            <a:avLst/>
          </a:prstGeom>
        </p:spPr>
      </p:pic>
      <p:sp>
        <p:nvSpPr>
          <p:cNvPr id="9" name="標題 1"/>
          <p:cNvSpPr txBox="1">
            <a:spLocks/>
          </p:cNvSpPr>
          <p:nvPr/>
        </p:nvSpPr>
        <p:spPr>
          <a:xfrm>
            <a:off x="545453" y="4329950"/>
            <a:ext cx="11543878" cy="10910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dirty="0"/>
              <a:t>微笑是面對苦難最好的</a:t>
            </a:r>
            <a:r>
              <a:rPr lang="zh-TW" altLang="en-US" dirty="0" smtClean="0"/>
              <a:t>武器</a:t>
            </a:r>
            <a:endParaRPr lang="en-US" altLang="zh-TW" dirty="0" smtClean="0"/>
          </a:p>
        </p:txBody>
      </p:sp>
      <p:sp>
        <p:nvSpPr>
          <p:cNvPr id="10" name="標題 1"/>
          <p:cNvSpPr txBox="1">
            <a:spLocks/>
          </p:cNvSpPr>
          <p:nvPr/>
        </p:nvSpPr>
        <p:spPr>
          <a:xfrm>
            <a:off x="942369" y="5533388"/>
            <a:ext cx="5612435" cy="10910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dirty="0" smtClean="0">
                <a:solidFill>
                  <a:srgbClr val="92D050"/>
                </a:solidFill>
              </a:rPr>
              <a:t>--</a:t>
            </a:r>
            <a:r>
              <a:rPr lang="zh-TW" altLang="en-US" dirty="0" smtClean="0">
                <a:solidFill>
                  <a:srgbClr val="92D050"/>
                </a:solidFill>
              </a:rPr>
              <a:t>馬克</a:t>
            </a:r>
            <a:r>
              <a:rPr lang="zh-TW" altLang="en-US" dirty="0">
                <a:solidFill>
                  <a:srgbClr val="92D050"/>
                </a:solidFill>
              </a:rPr>
              <a:t>吐溫</a:t>
            </a:r>
            <a:endParaRPr lang="en-US" altLang="zh-TW" dirty="0" smtClean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00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223900" y="2865584"/>
            <a:ext cx="11766717" cy="1239982"/>
          </a:xfrm>
        </p:spPr>
        <p:txBody>
          <a:bodyPr/>
          <a:lstStyle/>
          <a:p>
            <a:r>
              <a:rPr lang="zh-TW" altLang="en-US" dirty="0"/>
              <a:t>謝謝聆聽</a:t>
            </a: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314446" y="2399147"/>
            <a:ext cx="9383736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222082" y="2092039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222082" y="3126512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222081" y="4366494"/>
            <a:ext cx="11766717" cy="1239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1633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離子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498</TotalTime>
  <Words>151</Words>
  <Application>Microsoft Office PowerPoint</Application>
  <PresentationFormat>寬螢幕</PresentationFormat>
  <Paragraphs>33</Paragraphs>
  <Slides>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6" baseType="lpstr">
      <vt:lpstr>新細明體</vt:lpstr>
      <vt:lpstr>Arial</vt:lpstr>
      <vt:lpstr>Calibri</vt:lpstr>
      <vt:lpstr>Century Gothic</vt:lpstr>
      <vt:lpstr>Times New Roman</vt:lpstr>
      <vt:lpstr>Wingdings 3</vt:lpstr>
      <vt:lpstr>離子</vt:lpstr>
      <vt:lpstr>112學年第一學期          備課日</vt:lpstr>
      <vt:lpstr>學校特色</vt:lpstr>
      <vt:lpstr>111學年學校推動--三滿校園 112學年持續推動</vt:lpstr>
      <vt:lpstr>112學年學校推動--三好校園 </vt:lpstr>
      <vt:lpstr>學校課程與願景</vt:lpstr>
      <vt:lpstr>彈性學習課程計畫(校訂課程) </vt:lpstr>
      <vt:lpstr>防災教育課程（全）</vt:lpstr>
      <vt:lpstr>忍一時風平浪靜</vt:lpstr>
      <vt:lpstr>謝謝聆聽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109學年期末校務會議</dc:title>
  <dc:creator>USER</dc:creator>
  <cp:lastModifiedBy>USER</cp:lastModifiedBy>
  <cp:revision>68</cp:revision>
  <dcterms:created xsi:type="dcterms:W3CDTF">2021-01-19T13:11:22Z</dcterms:created>
  <dcterms:modified xsi:type="dcterms:W3CDTF">2023-08-28T00:50:22Z</dcterms:modified>
</cp:coreProperties>
</file>