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73" r:id="rId5"/>
    <p:sldId id="270" r:id="rId6"/>
    <p:sldId id="274" r:id="rId7"/>
    <p:sldId id="276" r:id="rId8"/>
    <p:sldId id="269" r:id="rId9"/>
    <p:sldId id="27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TW" altLang="en-US" smtClean="0"/>
              <a:t>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110&#23416;&#24180;&#31532;&#19968;&#23416;&#26399;&#26399;&#26411;&#26657;&#21209;&#26371;&#35696;&#26657;&#38263;&#22577;&#21578;&#65288;&#23416;&#32722;&#25206;&#21161;&#31185;&#25216;&#21270;&#35413;&#37327;&#65289;.pptx" TargetMode="External"/><Relationship Id="rId2" Type="http://schemas.openxmlformats.org/officeDocument/2006/relationships/hyperlink" Target="&#25945;&#24107;&#27861;&#31532;%20&#22235;%20&#31456;%20&#35299;&#32856;.pdf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110&#23416;&#24180;&#31532;&#19968;&#23416;&#26399;&#26399;&#26411;&#26657;&#21209;&#26371;&#35696;&#26657;&#38263;&#22577;&#21578;&#65288;&#23416;&#21147;&#27298;&#28204;&#65289;.pptx" TargetMode="External"/><Relationship Id="rId4" Type="http://schemas.openxmlformats.org/officeDocument/2006/relationships/hyperlink" Target="&#24046;&#26053;&#36027;&#35531;&#38936;&#27880;&#24847;&#20107;&#38917;.docx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26657;&#23433;&#36890;&#22577;.pdf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3416;&#26657;&#33287;&#23416;&#26657;&#25945;&#24107;&#27599;&#24180;&#25033;&#36774;&#21450;&#25033;&#21443;&#21152;&#30340;&#27861;&#23450;&#30740;&#32722;.pdf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54955" y="1447801"/>
            <a:ext cx="9383736" cy="1239982"/>
          </a:xfrm>
        </p:spPr>
        <p:txBody>
          <a:bodyPr/>
          <a:lstStyle/>
          <a:p>
            <a:r>
              <a:rPr lang="en-US" altLang="zh-TW" dirty="0" smtClean="0"/>
              <a:t>111</a:t>
            </a:r>
            <a:r>
              <a:rPr lang="zh-TW" altLang="en-US" dirty="0" smtClean="0"/>
              <a:t>學年</a:t>
            </a:r>
            <a:r>
              <a:rPr lang="zh-TW" altLang="en-US" dirty="0" smtClean="0"/>
              <a:t>第一學期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 </a:t>
            </a:r>
            <a:r>
              <a:rPr lang="zh-TW" altLang="en-US" dirty="0" smtClean="0"/>
              <a:t>     期末校務會議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 smtClean="0"/>
              <a:t>日期：</a:t>
            </a:r>
            <a:r>
              <a:rPr lang="en-US" altLang="zh-TW" dirty="0" smtClean="0"/>
              <a:t>112</a:t>
            </a:r>
            <a:r>
              <a:rPr lang="zh-TW" altLang="en-US" dirty="0" smtClean="0"/>
              <a:t>年</a:t>
            </a:r>
            <a:r>
              <a:rPr lang="en-US" altLang="zh-TW" dirty="0"/>
              <a:t>1</a:t>
            </a:r>
            <a:r>
              <a:rPr lang="zh-TW" altLang="en-US" dirty="0" smtClean="0"/>
              <a:t>月</a:t>
            </a:r>
            <a:r>
              <a:rPr lang="en-US" altLang="zh-TW" dirty="0" smtClean="0"/>
              <a:t>18</a:t>
            </a:r>
            <a:r>
              <a:rPr lang="zh-TW" altLang="en-US" dirty="0" smtClean="0"/>
              <a:t>日</a:t>
            </a:r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154955" y="4449619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/>
              <a:t>報告人</a:t>
            </a:r>
            <a:r>
              <a:rPr lang="zh-TW" altLang="en-US" dirty="0" smtClean="0"/>
              <a:t>：</a:t>
            </a:r>
            <a:r>
              <a:rPr lang="zh-TW" altLang="en-US" dirty="0"/>
              <a:t>陳宏圖</a:t>
            </a:r>
          </a:p>
        </p:txBody>
      </p:sp>
    </p:spTree>
    <p:extLst>
      <p:ext uri="{BB962C8B-B14F-4D97-AF65-F5344CB8AC3E}">
        <p14:creationId xmlns:p14="http://schemas.microsoft.com/office/powerpoint/2010/main" val="334995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54955" y="1447801"/>
            <a:ext cx="9383736" cy="1239982"/>
          </a:xfrm>
        </p:spPr>
        <p:txBody>
          <a:bodyPr/>
          <a:lstStyle/>
          <a:p>
            <a:r>
              <a:rPr lang="zh-TW" altLang="en-US" dirty="0" smtClean="0"/>
              <a:t>感謝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938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413328"/>
            <a:ext cx="9383736" cy="1239982"/>
          </a:xfrm>
        </p:spPr>
        <p:txBody>
          <a:bodyPr/>
          <a:lstStyle/>
          <a:p>
            <a:r>
              <a:rPr lang="zh-TW" altLang="en-US" dirty="0"/>
              <a:t>宣導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57631" y="1824183"/>
            <a:ext cx="6391155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 smtClean="0"/>
              <a:t>1</a:t>
            </a:r>
            <a:r>
              <a:rPr lang="zh-TW" altLang="en-US" sz="4800" dirty="0" smtClean="0"/>
              <a:t>、不得</a:t>
            </a:r>
            <a:r>
              <a:rPr lang="zh-TW" altLang="en-US" sz="4800" dirty="0" smtClean="0"/>
              <a:t>體罰。</a:t>
            </a:r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157631" y="2688439"/>
            <a:ext cx="1176671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2</a:t>
            </a:r>
            <a:r>
              <a:rPr lang="zh-TW" altLang="en-US" sz="4800" dirty="0" smtClean="0"/>
              <a:t>、不得違反性平事件。</a:t>
            </a:r>
            <a:endParaRPr lang="zh-TW" altLang="en-US" sz="4800" dirty="0"/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57631" y="3667493"/>
            <a:ext cx="1176671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3</a:t>
            </a:r>
            <a:r>
              <a:rPr lang="zh-TW" altLang="en-US" sz="4800" dirty="0" smtClean="0"/>
              <a:t>、</a:t>
            </a:r>
            <a:r>
              <a:rPr lang="zh-TW" altLang="en-US" sz="4800" dirty="0" smtClean="0">
                <a:hlinkClick r:id="rId2" action="ppaction://hlinkfile"/>
              </a:rPr>
              <a:t>不得違反教師法第</a:t>
            </a:r>
            <a:r>
              <a:rPr lang="en-US" altLang="zh-TW" sz="4800" dirty="0" smtClean="0">
                <a:hlinkClick r:id="rId2" action="ppaction://hlinkfile"/>
              </a:rPr>
              <a:t>14</a:t>
            </a:r>
            <a:r>
              <a:rPr lang="zh-TW" altLang="en-US" sz="4800" dirty="0" smtClean="0">
                <a:hlinkClick r:id="rId2" action="ppaction://hlinkfile"/>
              </a:rPr>
              <a:t>條</a:t>
            </a:r>
            <a:r>
              <a:rPr lang="zh-TW" altLang="en-US" sz="4800" dirty="0" smtClean="0"/>
              <a:t>。</a:t>
            </a:r>
            <a:endParaRPr lang="zh-TW" altLang="en-US" sz="4800" dirty="0"/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157631" y="5666656"/>
            <a:ext cx="1176671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5</a:t>
            </a:r>
            <a:r>
              <a:rPr lang="zh-TW" altLang="en-US" sz="4800" dirty="0" smtClean="0"/>
              <a:t>、</a:t>
            </a:r>
            <a:r>
              <a:rPr lang="zh-TW" altLang="en-US" sz="4800" dirty="0">
                <a:hlinkClick r:id="rId3" action="ppaction://hlinkpres?slideindex=1&amp;slidetitle="/>
              </a:rPr>
              <a:t>學習扶助科技化評量</a:t>
            </a:r>
            <a:endParaRPr lang="zh-TW" altLang="en-US" sz="4800" dirty="0"/>
          </a:p>
        </p:txBody>
      </p:sp>
      <p:sp>
        <p:nvSpPr>
          <p:cNvPr id="10" name="標題 1">
            <a:hlinkClick r:id="rId4" action="ppaction://hlinkfile"/>
          </p:cNvPr>
          <p:cNvSpPr txBox="1">
            <a:spLocks/>
          </p:cNvSpPr>
          <p:nvPr/>
        </p:nvSpPr>
        <p:spPr>
          <a:xfrm>
            <a:off x="157631" y="4646547"/>
            <a:ext cx="8052719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4</a:t>
            </a:r>
            <a:r>
              <a:rPr lang="zh-TW" altLang="en-US" sz="4800" dirty="0" smtClean="0"/>
              <a:t>、</a:t>
            </a:r>
            <a:r>
              <a:rPr lang="zh-TW" altLang="en-US" sz="4800" dirty="0">
                <a:hlinkClick r:id="rId5" action="ppaction://hlinkpres?slideindex=1&amp;slidetitle="/>
              </a:rPr>
              <a:t>學力檢測</a:t>
            </a:r>
            <a:r>
              <a:rPr lang="zh-TW" altLang="en-US" sz="4800" dirty="0" smtClean="0">
                <a:hlinkClick r:id="rId5" action="ppaction://hlinkpres?slideindex=1&amp;slidetitle="/>
              </a:rPr>
              <a:t>。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12556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413328"/>
            <a:ext cx="9383736" cy="1239982"/>
          </a:xfrm>
        </p:spPr>
        <p:txBody>
          <a:bodyPr/>
          <a:lstStyle/>
          <a:p>
            <a:r>
              <a:rPr lang="zh-TW" altLang="en-US" dirty="0">
                <a:hlinkClick r:id="rId2" action="ppaction://hlinkfile"/>
              </a:rPr>
              <a:t>通報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3" name="矩形 2"/>
          <p:cNvSpPr/>
          <p:nvPr/>
        </p:nvSpPr>
        <p:spPr>
          <a:xfrm>
            <a:off x="669841" y="1975996"/>
            <a:ext cx="103539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校安通報及關懷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起來通報：</a:t>
            </a: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）緊急通報：知悉後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小時</a:t>
            </a: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）法定通報：知悉後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24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小時</a:t>
            </a: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）一般通報：知悉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後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天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5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69455" y="413328"/>
            <a:ext cx="10446327" cy="700266"/>
          </a:xfrm>
        </p:spPr>
        <p:txBody>
          <a:bodyPr/>
          <a:lstStyle/>
          <a:p>
            <a:r>
              <a:rPr lang="zh-TW" altLang="en-US" sz="5400" dirty="0"/>
              <a:t>校安通報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55" y="1087833"/>
            <a:ext cx="11453090" cy="567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82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69455" y="413328"/>
            <a:ext cx="10446327" cy="700266"/>
          </a:xfrm>
        </p:spPr>
        <p:txBody>
          <a:bodyPr/>
          <a:lstStyle/>
          <a:p>
            <a:r>
              <a:rPr lang="zh-TW" altLang="en-US" sz="5400" dirty="0"/>
              <a:t>校安通報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6" y="2059709"/>
            <a:ext cx="12001037" cy="273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27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413328"/>
            <a:ext cx="9383736" cy="1239982"/>
          </a:xfrm>
        </p:spPr>
        <p:txBody>
          <a:bodyPr/>
          <a:lstStyle/>
          <a:p>
            <a:r>
              <a:rPr lang="zh-TW" altLang="en-US" dirty="0"/>
              <a:t>檢討</a:t>
            </a:r>
            <a:r>
              <a:rPr lang="zh-TW" altLang="en-US" dirty="0" smtClean="0"/>
              <a:t>與改進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57631" y="1824183"/>
            <a:ext cx="6972931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 smtClean="0"/>
              <a:t>1</a:t>
            </a:r>
            <a:r>
              <a:rPr lang="zh-TW" altLang="en-US" sz="4800" dirty="0" smtClean="0"/>
              <a:t>、</a:t>
            </a:r>
            <a:r>
              <a:rPr lang="zh-TW" altLang="en-US" sz="4800" dirty="0" smtClean="0"/>
              <a:t>請假（法、理、情）</a:t>
            </a:r>
            <a:r>
              <a:rPr lang="zh-TW" altLang="en-US" sz="4800" dirty="0" smtClean="0"/>
              <a:t>。</a:t>
            </a:r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157631" y="2688439"/>
            <a:ext cx="1176671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2</a:t>
            </a:r>
            <a:r>
              <a:rPr lang="zh-TW" altLang="en-US" sz="4800" dirty="0" smtClean="0"/>
              <a:t>、</a:t>
            </a:r>
            <a:r>
              <a:rPr lang="zh-TW" altLang="en-US" sz="4800" dirty="0">
                <a:hlinkClick r:id="rId2" action="ppaction://hlinkfile"/>
              </a:rPr>
              <a:t>教師進修</a:t>
            </a:r>
            <a:r>
              <a:rPr lang="zh-TW" altLang="en-US" sz="4800" dirty="0" smtClean="0">
                <a:hlinkClick r:id="rId2" action="ppaction://hlinkfile"/>
              </a:rPr>
              <a:t>。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0700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14446" y="795483"/>
            <a:ext cx="8755812" cy="1091047"/>
          </a:xfrm>
        </p:spPr>
        <p:txBody>
          <a:bodyPr/>
          <a:lstStyle/>
          <a:p>
            <a:r>
              <a:rPr lang="zh-TW" altLang="en-US" dirty="0"/>
              <a:t>宣導要記錄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314446" y="2399147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222082" y="2092039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22082" y="3126512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222081" y="4366494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942370" y="2109933"/>
            <a:ext cx="8755812" cy="10910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 smtClean="0"/>
              <a:t>輔導要登打</a:t>
            </a: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590" y="3218874"/>
            <a:ext cx="4499183" cy="337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00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797834" y="852057"/>
            <a:ext cx="4416960" cy="1239982"/>
          </a:xfrm>
        </p:spPr>
        <p:txBody>
          <a:bodyPr/>
          <a:lstStyle/>
          <a:p>
            <a:r>
              <a:rPr lang="zh-TW" altLang="en-US" dirty="0"/>
              <a:t>謝謝</a:t>
            </a:r>
            <a:r>
              <a:rPr lang="zh-TW" altLang="en-US" dirty="0" smtClean="0"/>
              <a:t>聆聽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314446" y="2399147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222082" y="2092039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22082" y="3126512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222081" y="4366494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968427" y="2199413"/>
            <a:ext cx="6075774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 smtClean="0"/>
              <a:t>祝兔年行大運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633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離子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451</TotalTime>
  <Words>131</Words>
  <Application>Microsoft Office PowerPoint</Application>
  <PresentationFormat>寬螢幕</PresentationFormat>
  <Paragraphs>24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6" baseType="lpstr">
      <vt:lpstr>新細明體</vt:lpstr>
      <vt:lpstr>Arial</vt:lpstr>
      <vt:lpstr>Calibri</vt:lpstr>
      <vt:lpstr>Century Gothic</vt:lpstr>
      <vt:lpstr>Times New Roman</vt:lpstr>
      <vt:lpstr>Wingdings 3</vt:lpstr>
      <vt:lpstr>離子</vt:lpstr>
      <vt:lpstr>111學年第一學期       期末校務會議</vt:lpstr>
      <vt:lpstr>感謝</vt:lpstr>
      <vt:lpstr>宣導</vt:lpstr>
      <vt:lpstr>通報</vt:lpstr>
      <vt:lpstr>校安通報</vt:lpstr>
      <vt:lpstr>校安通報</vt:lpstr>
      <vt:lpstr>檢討與改進</vt:lpstr>
      <vt:lpstr>宣導要記錄</vt:lpstr>
      <vt:lpstr>謝謝聆聽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109學年期末校務會議</dc:title>
  <dc:creator>USER</dc:creator>
  <cp:lastModifiedBy>USER</cp:lastModifiedBy>
  <cp:revision>66</cp:revision>
  <dcterms:created xsi:type="dcterms:W3CDTF">2021-01-19T13:11:22Z</dcterms:created>
  <dcterms:modified xsi:type="dcterms:W3CDTF">2023-01-18T01:35:03Z</dcterms:modified>
</cp:coreProperties>
</file>