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3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2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1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05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4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2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7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8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9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46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4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5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7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8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B5C1D0-DDB2-465F-B47D-2E761784369C}" type="datetimeFigureOut">
              <a:rPr lang="zh-TW" altLang="en-US" smtClean="0"/>
              <a:t>2022/11/3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EE7392-9FCB-49AB-BB81-C66EEF3ED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40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52997" y="1862818"/>
            <a:ext cx="7754082" cy="1515533"/>
          </a:xfrm>
        </p:spPr>
        <p:txBody>
          <a:bodyPr/>
          <a:lstStyle/>
          <a:p>
            <a:r>
              <a:rPr lang="zh-TW" altLang="en-US" dirty="0" smtClean="0"/>
              <a:t>校園含糖飲料</a:t>
            </a:r>
            <a:r>
              <a:rPr lang="en-US" altLang="zh-TW" dirty="0" smtClean="0"/>
              <a:t>vs</a:t>
            </a:r>
            <a:r>
              <a:rPr lang="zh-TW" altLang="en-US" dirty="0" smtClean="0"/>
              <a:t>生長激素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111.11.03</a:t>
            </a:r>
            <a:r>
              <a:rPr lang="zh-TW" altLang="en-US" dirty="0" smtClean="0"/>
              <a:t> 健康中心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6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9477" y="649624"/>
            <a:ext cx="9441871" cy="1303867"/>
          </a:xfrm>
        </p:spPr>
        <p:txBody>
          <a:bodyPr/>
          <a:lstStyle/>
          <a:p>
            <a:r>
              <a:rPr lang="zh-TW" altLang="en-US" dirty="0" smtClean="0"/>
              <a:t>校園健康飲品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5" y="1629293"/>
            <a:ext cx="6073834" cy="455537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7" y="1629293"/>
            <a:ext cx="4605253" cy="46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-98523"/>
            <a:ext cx="9601196" cy="130386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9743"/>
          <a:stretch/>
        </p:blipFill>
        <p:spPr>
          <a:xfrm>
            <a:off x="6410716" y="1205344"/>
            <a:ext cx="5397731" cy="546403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5" y="1542198"/>
            <a:ext cx="5712447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37522"/>
            <a:ext cx="7419086" cy="593741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3" y="437522"/>
            <a:ext cx="5785657" cy="5785657"/>
          </a:xfrm>
        </p:spPr>
      </p:pic>
    </p:spTree>
    <p:extLst>
      <p:ext uri="{BB962C8B-B14F-4D97-AF65-F5344CB8AC3E}">
        <p14:creationId xmlns:p14="http://schemas.microsoft.com/office/powerpoint/2010/main" val="42029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13</Words>
  <Application>Microsoft Office PowerPoint</Application>
  <PresentationFormat>寬螢幕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校園含糖飲料vs生長激素</vt:lpstr>
      <vt:lpstr>校園健康飲品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校園含糖飲料vs生長激素</dc:title>
  <dc:creator>user</dc:creator>
  <cp:lastModifiedBy>user</cp:lastModifiedBy>
  <cp:revision>4</cp:revision>
  <dcterms:created xsi:type="dcterms:W3CDTF">2022-11-03T05:41:25Z</dcterms:created>
  <dcterms:modified xsi:type="dcterms:W3CDTF">2022-11-03T06:11:58Z</dcterms:modified>
</cp:coreProperties>
</file>